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sldIdLst>
    <p:sldId id="256" r:id="rId2"/>
    <p:sldId id="257" r:id="rId3"/>
    <p:sldId id="260" r:id="rId4"/>
    <p:sldId id="265" r:id="rId5"/>
    <p:sldId id="288" r:id="rId6"/>
    <p:sldId id="289" r:id="rId7"/>
    <p:sldId id="290" r:id="rId8"/>
    <p:sldId id="291" r:id="rId9"/>
    <p:sldId id="292" r:id="rId10"/>
    <p:sldId id="29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F209230-C5F3-4F52-A763-CE755DDF93C9}" v="182" dt="2024-04-12T05:21:00.99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044" autoAdjust="0"/>
    <p:restoredTop sz="94660"/>
  </p:normalViewPr>
  <p:slideViewPr>
    <p:cSldViewPr snapToGrid="0">
      <p:cViewPr>
        <p:scale>
          <a:sx n="50" d="100"/>
          <a:sy n="50" d="100"/>
        </p:scale>
        <p:origin x="1396" y="2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2.sv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185BB-8B07-4DC9-86F3-2A225C77748D}"/>
              </a:ext>
            </a:extLst>
          </p:cNvPr>
          <p:cNvSpPr>
            <a:spLocks noGrp="1"/>
          </p:cNvSpPr>
          <p:nvPr>
            <p:ph type="ctrTitle"/>
          </p:nvPr>
        </p:nvSpPr>
        <p:spPr>
          <a:xfrm>
            <a:off x="1600200" y="1261872"/>
            <a:ext cx="7638222" cy="2852928"/>
          </a:xfrm>
        </p:spPr>
        <p:txBody>
          <a:bodyPr anchor="b">
            <a:normAutofit/>
          </a:bodyPr>
          <a:lstStyle>
            <a:lvl1pPr algn="l">
              <a:lnSpc>
                <a:spcPct val="130000"/>
              </a:lnSpc>
              <a:defRPr sz="3600" spc="13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514D496A-6E7A-4923-8ED5-B4164125DEB6}"/>
              </a:ext>
            </a:extLst>
          </p:cNvPr>
          <p:cNvSpPr>
            <a:spLocks noGrp="1"/>
          </p:cNvSpPr>
          <p:nvPr>
            <p:ph type="subTitle" idx="1"/>
          </p:nvPr>
        </p:nvSpPr>
        <p:spPr>
          <a:xfrm>
            <a:off x="1600200" y="4681728"/>
            <a:ext cx="7638222" cy="929296"/>
          </a:xfrm>
          <a:prstGeom prst="rect">
            <a:avLst/>
          </a:prstGeom>
        </p:spPr>
        <p:txBody>
          <a:bodyPr>
            <a:normAutofit/>
          </a:bodyPr>
          <a:lstStyle>
            <a:lvl1pPr marL="0" indent="0" algn="l">
              <a:lnSpc>
                <a:spcPct val="130000"/>
              </a:lnSpc>
              <a:buNone/>
              <a:defRPr sz="1600" b="1" cap="all" spc="6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3F5E3D20-43DC-4C14-8CFF-18545AED1B5B}"/>
              </a:ext>
            </a:extLst>
          </p:cNvPr>
          <p:cNvSpPr>
            <a:spLocks noGrp="1"/>
          </p:cNvSpPr>
          <p:nvPr>
            <p:ph type="dt" sz="half" idx="10"/>
          </p:nvPr>
        </p:nvSpPr>
        <p:spPr/>
        <p:txBody>
          <a:bodyPr/>
          <a:lstStyle/>
          <a:p>
            <a:fld id="{E6171E64-FE02-4DE5-B72F-53C3706641C3}" type="datetimeFigureOut">
              <a:rPr lang="en-US" smtClean="0"/>
              <a:t>4/12/2024</a:t>
            </a:fld>
            <a:endParaRPr lang="en-US"/>
          </a:p>
        </p:txBody>
      </p:sp>
      <p:sp>
        <p:nvSpPr>
          <p:cNvPr id="5" name="Footer Placeholder 4">
            <a:extLst>
              <a:ext uri="{FF2B5EF4-FFF2-40B4-BE49-F238E27FC236}">
                <a16:creationId xmlns:a16="http://schemas.microsoft.com/office/drawing/2014/main" id="{E34FC300-5AFC-418B-85FD-EFA94BD7AF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9C7E81-ED3C-4DB0-8E74-AD2A87E6BE8A}"/>
              </a:ext>
            </a:extLst>
          </p:cNvPr>
          <p:cNvSpPr>
            <a:spLocks noGrp="1"/>
          </p:cNvSpPr>
          <p:nvPr>
            <p:ph type="sldNum" sz="quarter" idx="12"/>
          </p:nvPr>
        </p:nvSpPr>
        <p:spPr/>
        <p:txBody>
          <a:bodyPr/>
          <a:lstStyle/>
          <a:p>
            <a:fld id="{91F18EF7-BE1E-4ECB-84D4-67C2B4D8F095}" type="slidenum">
              <a:rPr lang="en-US" smtClean="0"/>
              <a:t>‹Nº›</a:t>
            </a:fld>
            <a:endParaRPr lang="en-US"/>
          </a:p>
        </p:txBody>
      </p:sp>
      <p:grpSp>
        <p:nvGrpSpPr>
          <p:cNvPr id="7" name="Group 6">
            <a:extLst>
              <a:ext uri="{FF2B5EF4-FFF2-40B4-BE49-F238E27FC236}">
                <a16:creationId xmlns:a16="http://schemas.microsoft.com/office/drawing/2014/main" id="{F0C817C9-850F-4FB6-B93B-CF3076C4A5C1}"/>
              </a:ext>
            </a:extLst>
          </p:cNvPr>
          <p:cNvGrpSpPr/>
          <p:nvPr/>
        </p:nvGrpSpPr>
        <p:grpSpPr>
          <a:xfrm flipH="1">
            <a:off x="0" y="0"/>
            <a:ext cx="567782" cy="3306479"/>
            <a:chOff x="11619770" y="-2005"/>
            <a:chExt cx="567782" cy="3306479"/>
          </a:xfrm>
        </p:grpSpPr>
        <p:sp>
          <p:nvSpPr>
            <p:cNvPr id="8" name="Freeform: Shape 7">
              <a:extLst>
                <a:ext uri="{FF2B5EF4-FFF2-40B4-BE49-F238E27FC236}">
                  <a16:creationId xmlns:a16="http://schemas.microsoft.com/office/drawing/2014/main" id="{159433A8-B67D-4675-AFDE-131069A709FC}"/>
                </a:ext>
              </a:extLst>
            </p:cNvPr>
            <p:cNvSpPr/>
            <p:nvPr/>
          </p:nvSpPr>
          <p:spPr>
            <a:xfrm flipV="1">
              <a:off x="11619770" y="373807"/>
              <a:ext cx="526228" cy="2930667"/>
            </a:xfrm>
            <a:custGeom>
              <a:avLst/>
              <a:gdLst>
                <a:gd name="connsiteX0" fmla="*/ 757287 w 757287"/>
                <a:gd name="connsiteY0" fmla="*/ 3694096 h 3694096"/>
                <a:gd name="connsiteX1" fmla="*/ 757287 w 757287"/>
                <a:gd name="connsiteY1" fmla="*/ 0 h 3694096"/>
                <a:gd name="connsiteX2" fmla="*/ 0 w 757287"/>
                <a:gd name="connsiteY2" fmla="*/ 0 h 3694096"/>
                <a:gd name="connsiteX3" fmla="*/ 0 w 757287"/>
                <a:gd name="connsiteY3" fmla="*/ 3686094 h 3694096"/>
              </a:gdLst>
              <a:ahLst/>
              <a:cxnLst>
                <a:cxn ang="0">
                  <a:pos x="connsiteX0" y="connsiteY0"/>
                </a:cxn>
                <a:cxn ang="0">
                  <a:pos x="connsiteX1" y="connsiteY1"/>
                </a:cxn>
                <a:cxn ang="0">
                  <a:pos x="connsiteX2" y="connsiteY2"/>
                </a:cxn>
                <a:cxn ang="0">
                  <a:pos x="connsiteX3" y="connsiteY3"/>
                </a:cxn>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E1CD1C45-6A4D-4237-B39C-2D58F401A8C5}"/>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551174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958AD-1CAD-45B3-B83D-DC9D33CD613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153F2E-0397-4423-8A88-D0059DEAF0CE}"/>
              </a:ext>
            </a:extLst>
          </p:cNvPr>
          <p:cNvSpPr>
            <a:spLocks noGrp="1"/>
          </p:cNvSpPr>
          <p:nvPr>
            <p:ph type="body" orient="vert" idx="1"/>
          </p:nvPr>
        </p:nvSpPr>
        <p:spPr>
          <a:xfrm>
            <a:off x="808662" y="2019299"/>
            <a:ext cx="10357666" cy="4114801"/>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7ADDE1-7025-4FA9-822D-481685085490}"/>
              </a:ext>
            </a:extLst>
          </p:cNvPr>
          <p:cNvSpPr>
            <a:spLocks noGrp="1"/>
          </p:cNvSpPr>
          <p:nvPr>
            <p:ph type="dt" sz="half" idx="10"/>
          </p:nvPr>
        </p:nvSpPr>
        <p:spPr/>
        <p:txBody>
          <a:bodyPr/>
          <a:lstStyle/>
          <a:p>
            <a:fld id="{E6171E64-FE02-4DE5-B72F-53C3706641C3}" type="datetimeFigureOut">
              <a:rPr lang="en-US" smtClean="0"/>
              <a:t>4/12/2024</a:t>
            </a:fld>
            <a:endParaRPr lang="en-US"/>
          </a:p>
        </p:txBody>
      </p:sp>
      <p:sp>
        <p:nvSpPr>
          <p:cNvPr id="5" name="Footer Placeholder 4">
            <a:extLst>
              <a:ext uri="{FF2B5EF4-FFF2-40B4-BE49-F238E27FC236}">
                <a16:creationId xmlns:a16="http://schemas.microsoft.com/office/drawing/2014/main" id="{6B2A73E0-F328-46DC-98BE-CA0981F75A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652226-010C-494F-8BE8-BF91F3553DD5}"/>
              </a:ext>
            </a:extLst>
          </p:cNvPr>
          <p:cNvSpPr>
            <a:spLocks noGrp="1"/>
          </p:cNvSpPr>
          <p:nvPr>
            <p:ph type="sldNum" sz="quarter" idx="12"/>
          </p:nvPr>
        </p:nvSpPr>
        <p:spPr/>
        <p:txBody>
          <a:bodyPr/>
          <a:lstStyle/>
          <a:p>
            <a:fld id="{91F18EF7-BE1E-4ECB-84D4-67C2B4D8F095}" type="slidenum">
              <a:rPr lang="en-US" smtClean="0"/>
              <a:t>‹Nº›</a:t>
            </a:fld>
            <a:endParaRPr lang="en-US"/>
          </a:p>
        </p:txBody>
      </p:sp>
      <p:grpSp>
        <p:nvGrpSpPr>
          <p:cNvPr id="7" name="Group 6">
            <a:extLst>
              <a:ext uri="{FF2B5EF4-FFF2-40B4-BE49-F238E27FC236}">
                <a16:creationId xmlns:a16="http://schemas.microsoft.com/office/drawing/2014/main" id="{9F89E9C4-9D18-4529-BC0C-68EAE507CDF8}"/>
              </a:ext>
            </a:extLst>
          </p:cNvPr>
          <p:cNvGrpSpPr/>
          <p:nvPr/>
        </p:nvGrpSpPr>
        <p:grpSpPr>
          <a:xfrm flipH="1" flipV="1">
            <a:off x="0" y="3551521"/>
            <a:ext cx="567782" cy="3306479"/>
            <a:chOff x="11619770" y="-2005"/>
            <a:chExt cx="567782" cy="3306479"/>
          </a:xfrm>
        </p:grpSpPr>
        <p:sp>
          <p:nvSpPr>
            <p:cNvPr id="8" name="Freeform: Shape 7">
              <a:extLst>
                <a:ext uri="{FF2B5EF4-FFF2-40B4-BE49-F238E27FC236}">
                  <a16:creationId xmlns:a16="http://schemas.microsoft.com/office/drawing/2014/main" id="{D7DF5937-0C03-4786-AB62-3CF7CECB92D6}"/>
                </a:ext>
              </a:extLst>
            </p:cNvPr>
            <p:cNvSpPr/>
            <p:nvPr/>
          </p:nvSpPr>
          <p:spPr>
            <a:xfrm flipV="1">
              <a:off x="11619770" y="373807"/>
              <a:ext cx="526228" cy="2930667"/>
            </a:xfrm>
            <a:custGeom>
              <a:avLst/>
              <a:gdLst>
                <a:gd name="connsiteX0" fmla="*/ 757287 w 757287"/>
                <a:gd name="connsiteY0" fmla="*/ 3694096 h 3694096"/>
                <a:gd name="connsiteX1" fmla="*/ 757287 w 757287"/>
                <a:gd name="connsiteY1" fmla="*/ 0 h 3694096"/>
                <a:gd name="connsiteX2" fmla="*/ 0 w 757287"/>
                <a:gd name="connsiteY2" fmla="*/ 0 h 3694096"/>
                <a:gd name="connsiteX3" fmla="*/ 0 w 757287"/>
                <a:gd name="connsiteY3" fmla="*/ 3686094 h 3694096"/>
              </a:gdLst>
              <a:ahLst/>
              <a:cxnLst>
                <a:cxn ang="0">
                  <a:pos x="connsiteX0" y="connsiteY0"/>
                </a:cxn>
                <a:cxn ang="0">
                  <a:pos x="connsiteX1" y="connsiteY1"/>
                </a:cxn>
                <a:cxn ang="0">
                  <a:pos x="connsiteX2" y="connsiteY2"/>
                </a:cxn>
                <a:cxn ang="0">
                  <a:pos x="connsiteX3" y="connsiteY3"/>
                </a:cxn>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E9AD93DB-2DB0-4B2D-884B-6EC45344325B}"/>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035544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9C635D0-31D9-44E1-911D-F7D5D5400992}"/>
              </a:ext>
            </a:extLst>
          </p:cNvPr>
          <p:cNvSpPr>
            <a:spLocks noGrp="1"/>
          </p:cNvSpPr>
          <p:nvPr>
            <p:ph type="title" orient="vert"/>
          </p:nvPr>
        </p:nvSpPr>
        <p:spPr>
          <a:xfrm>
            <a:off x="8853914" y="624313"/>
            <a:ext cx="2537986" cy="5509787"/>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67F9230-1FA4-439D-A800-B5F006F07C0D}"/>
              </a:ext>
            </a:extLst>
          </p:cNvPr>
          <p:cNvSpPr>
            <a:spLocks noGrp="1"/>
          </p:cNvSpPr>
          <p:nvPr>
            <p:ph type="body" orient="vert" idx="1"/>
          </p:nvPr>
        </p:nvSpPr>
        <p:spPr>
          <a:xfrm>
            <a:off x="800100" y="624313"/>
            <a:ext cx="7816542" cy="5509787"/>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5AB2A3-7055-43AF-8BAB-0A9B7444867A}"/>
              </a:ext>
            </a:extLst>
          </p:cNvPr>
          <p:cNvSpPr>
            <a:spLocks noGrp="1"/>
          </p:cNvSpPr>
          <p:nvPr>
            <p:ph type="dt" sz="half" idx="10"/>
          </p:nvPr>
        </p:nvSpPr>
        <p:spPr/>
        <p:txBody>
          <a:bodyPr/>
          <a:lstStyle/>
          <a:p>
            <a:fld id="{E6171E64-FE02-4DE5-B72F-53C3706641C3}" type="datetimeFigureOut">
              <a:rPr lang="en-US" smtClean="0"/>
              <a:t>4/12/2024</a:t>
            </a:fld>
            <a:endParaRPr lang="en-US"/>
          </a:p>
        </p:txBody>
      </p:sp>
      <p:sp>
        <p:nvSpPr>
          <p:cNvPr id="5" name="Footer Placeholder 4">
            <a:extLst>
              <a:ext uri="{FF2B5EF4-FFF2-40B4-BE49-F238E27FC236}">
                <a16:creationId xmlns:a16="http://schemas.microsoft.com/office/drawing/2014/main" id="{EE9A1821-A311-49CD-BCB4-B4BC886610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37C6A8-813A-486A-AA90-AB28935F2B4F}"/>
              </a:ext>
            </a:extLst>
          </p:cNvPr>
          <p:cNvSpPr>
            <a:spLocks noGrp="1"/>
          </p:cNvSpPr>
          <p:nvPr>
            <p:ph type="sldNum" sz="quarter" idx="12"/>
          </p:nvPr>
        </p:nvSpPr>
        <p:spPr/>
        <p:txBody>
          <a:bodyPr/>
          <a:lstStyle/>
          <a:p>
            <a:fld id="{91F18EF7-BE1E-4ECB-84D4-67C2B4D8F095}" type="slidenum">
              <a:rPr lang="en-US" smtClean="0"/>
              <a:t>‹Nº›</a:t>
            </a:fld>
            <a:endParaRPr lang="en-US"/>
          </a:p>
        </p:txBody>
      </p:sp>
      <p:grpSp>
        <p:nvGrpSpPr>
          <p:cNvPr id="7" name="Group 6">
            <a:extLst>
              <a:ext uri="{FF2B5EF4-FFF2-40B4-BE49-F238E27FC236}">
                <a16:creationId xmlns:a16="http://schemas.microsoft.com/office/drawing/2014/main" id="{F38C7A17-06CC-442C-A876-A51B2B556508}"/>
              </a:ext>
            </a:extLst>
          </p:cNvPr>
          <p:cNvGrpSpPr/>
          <p:nvPr/>
        </p:nvGrpSpPr>
        <p:grpSpPr>
          <a:xfrm flipH="1" flipV="1">
            <a:off x="0" y="3551521"/>
            <a:ext cx="567782" cy="3306479"/>
            <a:chOff x="11619770" y="-2005"/>
            <a:chExt cx="567782" cy="3306479"/>
          </a:xfrm>
        </p:grpSpPr>
        <p:sp>
          <p:nvSpPr>
            <p:cNvPr id="8" name="Freeform: Shape 7">
              <a:extLst>
                <a:ext uri="{FF2B5EF4-FFF2-40B4-BE49-F238E27FC236}">
                  <a16:creationId xmlns:a16="http://schemas.microsoft.com/office/drawing/2014/main" id="{54C1798A-2980-4F34-8355-7BCB6B295322}"/>
                </a:ext>
              </a:extLst>
            </p:cNvPr>
            <p:cNvSpPr/>
            <p:nvPr/>
          </p:nvSpPr>
          <p:spPr>
            <a:xfrm flipV="1">
              <a:off x="11619770" y="373807"/>
              <a:ext cx="526228" cy="2930667"/>
            </a:xfrm>
            <a:custGeom>
              <a:avLst/>
              <a:gdLst>
                <a:gd name="connsiteX0" fmla="*/ 757287 w 757287"/>
                <a:gd name="connsiteY0" fmla="*/ 3694096 h 3694096"/>
                <a:gd name="connsiteX1" fmla="*/ 757287 w 757287"/>
                <a:gd name="connsiteY1" fmla="*/ 0 h 3694096"/>
                <a:gd name="connsiteX2" fmla="*/ 0 w 757287"/>
                <a:gd name="connsiteY2" fmla="*/ 0 h 3694096"/>
                <a:gd name="connsiteX3" fmla="*/ 0 w 757287"/>
                <a:gd name="connsiteY3" fmla="*/ 3686094 h 3694096"/>
              </a:gdLst>
              <a:ahLst/>
              <a:cxnLst>
                <a:cxn ang="0">
                  <a:pos x="connsiteX0" y="connsiteY0"/>
                </a:cxn>
                <a:cxn ang="0">
                  <a:pos x="connsiteX1" y="connsiteY1"/>
                </a:cxn>
                <a:cxn ang="0">
                  <a:pos x="connsiteX2" y="connsiteY2"/>
                </a:cxn>
                <a:cxn ang="0">
                  <a:pos x="connsiteX3" y="connsiteY3"/>
                </a:cxn>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59D7542C-E4AE-488F-BC75-2E7ED83910CE}"/>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39487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25F8D-0421-4AEC-9C40-A13163EC8AF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2037680-115A-411F-AEF6-4AC2096B4A70}"/>
              </a:ext>
            </a:extLst>
          </p:cNvPr>
          <p:cNvSpPr>
            <a:spLocks noGrp="1"/>
          </p:cNvSpPr>
          <p:nvPr>
            <p:ph idx="1"/>
          </p:nvPr>
        </p:nvSpPr>
        <p:spPr>
          <a:xfrm>
            <a:off x="808662" y="2019299"/>
            <a:ext cx="10357666" cy="4114801"/>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90CC193-1304-4D0F-8331-14D4EC08EFE8}"/>
              </a:ext>
            </a:extLst>
          </p:cNvPr>
          <p:cNvSpPr>
            <a:spLocks noGrp="1"/>
          </p:cNvSpPr>
          <p:nvPr>
            <p:ph type="dt" sz="half" idx="10"/>
          </p:nvPr>
        </p:nvSpPr>
        <p:spPr/>
        <p:txBody>
          <a:bodyPr/>
          <a:lstStyle/>
          <a:p>
            <a:fld id="{E6171E64-FE02-4DE5-B72F-53C3706641C3}" type="datetimeFigureOut">
              <a:rPr lang="en-US" smtClean="0"/>
              <a:t>4/12/2024</a:t>
            </a:fld>
            <a:endParaRPr lang="en-US"/>
          </a:p>
        </p:txBody>
      </p:sp>
      <p:sp>
        <p:nvSpPr>
          <p:cNvPr id="5" name="Footer Placeholder 4">
            <a:extLst>
              <a:ext uri="{FF2B5EF4-FFF2-40B4-BE49-F238E27FC236}">
                <a16:creationId xmlns:a16="http://schemas.microsoft.com/office/drawing/2014/main" id="{0AF455C1-CD32-4050-BAFF-51CC6B62DF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0AF608-FF11-4CBE-B717-5D56AE67DDE1}"/>
              </a:ext>
            </a:extLst>
          </p:cNvPr>
          <p:cNvSpPr>
            <a:spLocks noGrp="1"/>
          </p:cNvSpPr>
          <p:nvPr>
            <p:ph type="sldNum" sz="quarter" idx="12"/>
          </p:nvPr>
        </p:nvSpPr>
        <p:spPr/>
        <p:txBody>
          <a:bodyPr/>
          <a:lstStyle/>
          <a:p>
            <a:fld id="{91F18EF7-BE1E-4ECB-84D4-67C2B4D8F095}" type="slidenum">
              <a:rPr lang="en-US" smtClean="0"/>
              <a:t>‹Nº›</a:t>
            </a:fld>
            <a:endParaRPr lang="en-US"/>
          </a:p>
        </p:txBody>
      </p:sp>
    </p:spTree>
    <p:extLst>
      <p:ext uri="{BB962C8B-B14F-4D97-AF65-F5344CB8AC3E}">
        <p14:creationId xmlns:p14="http://schemas.microsoft.com/office/powerpoint/2010/main" val="23327350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BD23A02E-6DCF-427A-8CFD-281B2185C7F0}"/>
              </a:ext>
            </a:extLst>
          </p:cNvPr>
          <p:cNvSpPr/>
          <p:nvPr/>
        </p:nvSpPr>
        <p:spPr>
          <a:xfrm>
            <a:off x="3242985" y="511814"/>
            <a:ext cx="5706031" cy="5706031"/>
          </a:xfrm>
          <a:prstGeom prst="ellipse">
            <a:avLst/>
          </a:prstGeom>
          <a:solidFill>
            <a:schemeClr val="accent1">
              <a:lumMod val="20000"/>
              <a:lumOff val="80000"/>
            </a:schemeClr>
          </a:solidFill>
          <a:ln>
            <a:noFill/>
          </a:ln>
          <a:effectLst>
            <a:outerShdw dist="165100" dir="2220000" algn="tr"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6B4C32-F19C-44F3-8EF8-1F506D74DD7A}"/>
              </a:ext>
            </a:extLst>
          </p:cNvPr>
          <p:cNvSpPr>
            <a:spLocks noGrp="1"/>
          </p:cNvSpPr>
          <p:nvPr>
            <p:ph type="title"/>
          </p:nvPr>
        </p:nvSpPr>
        <p:spPr>
          <a:xfrm>
            <a:off x="3649192" y="1709738"/>
            <a:ext cx="4893617" cy="2553893"/>
          </a:xfrm>
        </p:spPr>
        <p:txBody>
          <a:bodyPr anchor="b">
            <a:normAutofit/>
          </a:bodyPr>
          <a:lstStyle>
            <a:lvl1pPr algn="ctr">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0889729-131C-4F78-9DAA-E9EE28EA912F}"/>
              </a:ext>
            </a:extLst>
          </p:cNvPr>
          <p:cNvSpPr>
            <a:spLocks noGrp="1"/>
          </p:cNvSpPr>
          <p:nvPr>
            <p:ph type="body" idx="1"/>
          </p:nvPr>
        </p:nvSpPr>
        <p:spPr>
          <a:xfrm>
            <a:off x="4062249" y="4540468"/>
            <a:ext cx="4067503" cy="1154037"/>
          </a:xfrm>
          <a:prstGeom prst="rect">
            <a:avLst/>
          </a:prstGeom>
        </p:spPr>
        <p:txBody>
          <a:bodyPr>
            <a:normAutofit/>
          </a:bodyPr>
          <a:lstStyle>
            <a:lvl1pPr marL="0" indent="0" algn="ctr">
              <a:buNone/>
              <a:defRPr sz="1600" b="1" cap="all" spc="600" baseline="0">
                <a:solidFill>
                  <a:schemeClr val="tx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24E608-AC1F-41FB-974A-BD619C6C26B5}"/>
              </a:ext>
            </a:extLst>
          </p:cNvPr>
          <p:cNvSpPr>
            <a:spLocks noGrp="1"/>
          </p:cNvSpPr>
          <p:nvPr>
            <p:ph type="dt" sz="half" idx="10"/>
          </p:nvPr>
        </p:nvSpPr>
        <p:spPr/>
        <p:txBody>
          <a:bodyPr/>
          <a:lstStyle/>
          <a:p>
            <a:fld id="{E6171E64-FE02-4DE5-B72F-53C3706641C3}" type="datetimeFigureOut">
              <a:rPr lang="en-US" smtClean="0"/>
              <a:t>4/12/2024</a:t>
            </a:fld>
            <a:endParaRPr lang="en-US"/>
          </a:p>
        </p:txBody>
      </p:sp>
      <p:sp>
        <p:nvSpPr>
          <p:cNvPr id="5" name="Footer Placeholder 4">
            <a:extLst>
              <a:ext uri="{FF2B5EF4-FFF2-40B4-BE49-F238E27FC236}">
                <a16:creationId xmlns:a16="http://schemas.microsoft.com/office/drawing/2014/main" id="{C0986158-8B03-45C3-891D-0357B198B6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C3B054-E8A2-43FD-B0FB-B1CCFA4BC0AD}"/>
              </a:ext>
            </a:extLst>
          </p:cNvPr>
          <p:cNvSpPr>
            <a:spLocks noGrp="1"/>
          </p:cNvSpPr>
          <p:nvPr>
            <p:ph type="sldNum" sz="quarter" idx="12"/>
          </p:nvPr>
        </p:nvSpPr>
        <p:spPr/>
        <p:txBody>
          <a:bodyPr/>
          <a:lstStyle/>
          <a:p>
            <a:fld id="{91F18EF7-BE1E-4ECB-84D4-67C2B4D8F095}" type="slidenum">
              <a:rPr lang="en-US" smtClean="0"/>
              <a:t>‹Nº›</a:t>
            </a:fld>
            <a:endParaRPr lang="en-US"/>
          </a:p>
        </p:txBody>
      </p:sp>
    </p:spTree>
    <p:extLst>
      <p:ext uri="{BB962C8B-B14F-4D97-AF65-F5344CB8AC3E}">
        <p14:creationId xmlns:p14="http://schemas.microsoft.com/office/powerpoint/2010/main" val="15189882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64AA7-6D5A-402E-AD1A-880F2BDB7E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0D32B6-F9D8-4A43-B52C-336CFAB00A56}"/>
              </a:ext>
            </a:extLst>
          </p:cNvPr>
          <p:cNvSpPr>
            <a:spLocks noGrp="1"/>
          </p:cNvSpPr>
          <p:nvPr>
            <p:ph sz="half" idx="1"/>
          </p:nvPr>
        </p:nvSpPr>
        <p:spPr>
          <a:xfrm>
            <a:off x="812976" y="2019299"/>
            <a:ext cx="4995019" cy="4157663"/>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BF50CDD9-5742-4A34-BA72-7CCA72D914F4}"/>
              </a:ext>
            </a:extLst>
          </p:cNvPr>
          <p:cNvSpPr>
            <a:spLocks noGrp="1"/>
          </p:cNvSpPr>
          <p:nvPr>
            <p:ph sz="half" idx="2"/>
          </p:nvPr>
        </p:nvSpPr>
        <p:spPr>
          <a:xfrm>
            <a:off x="6293718" y="2019299"/>
            <a:ext cx="5027954" cy="4157663"/>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02783AA-D2AB-4385-A91F-870CB6564611}"/>
              </a:ext>
            </a:extLst>
          </p:cNvPr>
          <p:cNvSpPr>
            <a:spLocks noGrp="1"/>
          </p:cNvSpPr>
          <p:nvPr>
            <p:ph type="dt" sz="half" idx="10"/>
          </p:nvPr>
        </p:nvSpPr>
        <p:spPr/>
        <p:txBody>
          <a:bodyPr/>
          <a:lstStyle/>
          <a:p>
            <a:fld id="{E6171E64-FE02-4DE5-B72F-53C3706641C3}" type="datetimeFigureOut">
              <a:rPr lang="en-US" smtClean="0"/>
              <a:t>4/12/2024</a:t>
            </a:fld>
            <a:endParaRPr lang="en-US"/>
          </a:p>
        </p:txBody>
      </p:sp>
      <p:sp>
        <p:nvSpPr>
          <p:cNvPr id="6" name="Footer Placeholder 5">
            <a:extLst>
              <a:ext uri="{FF2B5EF4-FFF2-40B4-BE49-F238E27FC236}">
                <a16:creationId xmlns:a16="http://schemas.microsoft.com/office/drawing/2014/main" id="{855AAD9C-5CA2-4DA1-84D3-B1838979F6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1AB3C7-9574-47BC-932D-782BEE9989DA}"/>
              </a:ext>
            </a:extLst>
          </p:cNvPr>
          <p:cNvSpPr>
            <a:spLocks noGrp="1"/>
          </p:cNvSpPr>
          <p:nvPr>
            <p:ph type="sldNum" sz="quarter" idx="12"/>
          </p:nvPr>
        </p:nvSpPr>
        <p:spPr/>
        <p:txBody>
          <a:bodyPr/>
          <a:lstStyle/>
          <a:p>
            <a:fld id="{91F18EF7-BE1E-4ECB-84D4-67C2B4D8F095}" type="slidenum">
              <a:rPr lang="en-US" smtClean="0"/>
              <a:t>‹Nº›</a:t>
            </a:fld>
            <a:endParaRPr lang="en-US"/>
          </a:p>
        </p:txBody>
      </p:sp>
    </p:spTree>
    <p:extLst>
      <p:ext uri="{BB962C8B-B14F-4D97-AF65-F5344CB8AC3E}">
        <p14:creationId xmlns:p14="http://schemas.microsoft.com/office/powerpoint/2010/main" val="19628182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4C468-781B-4BC5-8DEA-B9EF2BF90DD2}"/>
              </a:ext>
            </a:extLst>
          </p:cNvPr>
          <p:cNvSpPr>
            <a:spLocks noGrp="1"/>
          </p:cNvSpPr>
          <p:nvPr>
            <p:ph type="title"/>
          </p:nvPr>
        </p:nvSpPr>
        <p:spPr>
          <a:xfrm>
            <a:off x="811460" y="369168"/>
            <a:ext cx="10458729" cy="1439818"/>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5367223F-48E4-491D-AB5D-5FC8A0C566AF}"/>
              </a:ext>
            </a:extLst>
          </p:cNvPr>
          <p:cNvSpPr>
            <a:spLocks noGrp="1"/>
          </p:cNvSpPr>
          <p:nvPr>
            <p:ph type="body" idx="1"/>
          </p:nvPr>
        </p:nvSpPr>
        <p:spPr>
          <a:xfrm>
            <a:off x="800101" y="1843067"/>
            <a:ext cx="5007894" cy="662007"/>
          </a:xfrm>
          <a:prstGeom prst="rect">
            <a:avLst/>
          </a:prstGeo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D6B764-4B87-42FF-ABAA-69B07B88FF40}"/>
              </a:ext>
            </a:extLst>
          </p:cNvPr>
          <p:cNvSpPr>
            <a:spLocks noGrp="1"/>
          </p:cNvSpPr>
          <p:nvPr>
            <p:ph sz="half" idx="2"/>
          </p:nvPr>
        </p:nvSpPr>
        <p:spPr>
          <a:xfrm>
            <a:off x="800101" y="2505075"/>
            <a:ext cx="5007894" cy="3684588"/>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4357B9-406F-4BF9-B8FB-C53421EEF5A6}"/>
              </a:ext>
            </a:extLst>
          </p:cNvPr>
          <p:cNvSpPr>
            <a:spLocks noGrp="1"/>
          </p:cNvSpPr>
          <p:nvPr>
            <p:ph type="body" sz="quarter" idx="3"/>
          </p:nvPr>
        </p:nvSpPr>
        <p:spPr>
          <a:xfrm>
            <a:off x="6276061" y="1843067"/>
            <a:ext cx="4994128" cy="662007"/>
          </a:xfrm>
          <a:prstGeom prst="rect">
            <a:avLst/>
          </a:prstGeo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3320462B-1939-4DAA-A7DD-6BDC95054A6E}"/>
              </a:ext>
            </a:extLst>
          </p:cNvPr>
          <p:cNvSpPr>
            <a:spLocks noGrp="1"/>
          </p:cNvSpPr>
          <p:nvPr>
            <p:ph sz="quarter" idx="4"/>
          </p:nvPr>
        </p:nvSpPr>
        <p:spPr>
          <a:xfrm>
            <a:off x="6276061" y="2505075"/>
            <a:ext cx="4994128" cy="3684588"/>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76C938B-C4C2-4FA9-85CA-9CD742CD7523}"/>
              </a:ext>
            </a:extLst>
          </p:cNvPr>
          <p:cNvSpPr>
            <a:spLocks noGrp="1"/>
          </p:cNvSpPr>
          <p:nvPr>
            <p:ph type="dt" sz="half" idx="10"/>
          </p:nvPr>
        </p:nvSpPr>
        <p:spPr/>
        <p:txBody>
          <a:bodyPr/>
          <a:lstStyle/>
          <a:p>
            <a:fld id="{E6171E64-FE02-4DE5-B72F-53C3706641C3}" type="datetimeFigureOut">
              <a:rPr lang="en-US" smtClean="0"/>
              <a:t>4/12/2024</a:t>
            </a:fld>
            <a:endParaRPr lang="en-US"/>
          </a:p>
        </p:txBody>
      </p:sp>
      <p:sp>
        <p:nvSpPr>
          <p:cNvPr id="8" name="Footer Placeholder 7">
            <a:extLst>
              <a:ext uri="{FF2B5EF4-FFF2-40B4-BE49-F238E27FC236}">
                <a16:creationId xmlns:a16="http://schemas.microsoft.com/office/drawing/2014/main" id="{11AD8886-0D28-4D49-8D43-151D37E948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72FDDE8-E9F8-4B6C-9A40-829617A7C84D}"/>
              </a:ext>
            </a:extLst>
          </p:cNvPr>
          <p:cNvSpPr>
            <a:spLocks noGrp="1"/>
          </p:cNvSpPr>
          <p:nvPr>
            <p:ph type="sldNum" sz="quarter" idx="12"/>
          </p:nvPr>
        </p:nvSpPr>
        <p:spPr/>
        <p:txBody>
          <a:bodyPr/>
          <a:lstStyle/>
          <a:p>
            <a:fld id="{91F18EF7-BE1E-4ECB-84D4-67C2B4D8F095}" type="slidenum">
              <a:rPr lang="en-US" smtClean="0"/>
              <a:t>‹Nº›</a:t>
            </a:fld>
            <a:endParaRPr lang="en-US"/>
          </a:p>
        </p:txBody>
      </p:sp>
    </p:spTree>
    <p:extLst>
      <p:ext uri="{BB962C8B-B14F-4D97-AF65-F5344CB8AC3E}">
        <p14:creationId xmlns:p14="http://schemas.microsoft.com/office/powerpoint/2010/main" val="13396224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AE3D8-6C35-428B-B2F2-251FDE10BD20}"/>
              </a:ext>
            </a:extLst>
          </p:cNvPr>
          <p:cNvSpPr>
            <a:spLocks noGrp="1"/>
          </p:cNvSpPr>
          <p:nvPr>
            <p:ph type="title"/>
          </p:nvPr>
        </p:nvSpPr>
        <p:spPr>
          <a:xfrm>
            <a:off x="800100" y="983769"/>
            <a:ext cx="10094770" cy="1180574"/>
          </a:xfrm>
          <a:solidFill>
            <a:schemeClr val="accent1">
              <a:lumMod val="20000"/>
              <a:lumOff val="80000"/>
            </a:schemeClr>
          </a:solidFill>
          <a:effectLst>
            <a:outerShdw dist="165100" dir="18900000" algn="bl" rotWithShape="0">
              <a:prstClr val="black"/>
            </a:outerShdw>
          </a:effectLst>
        </p:spPr>
        <p:txBody>
          <a:bodyPr/>
          <a:lstStyle>
            <a:lvl1pPr marL="182880">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4F0B8015-E11A-42CA-AE88-7BD73F87E566}"/>
              </a:ext>
            </a:extLst>
          </p:cNvPr>
          <p:cNvSpPr>
            <a:spLocks noGrp="1"/>
          </p:cNvSpPr>
          <p:nvPr>
            <p:ph type="dt" sz="half" idx="10"/>
          </p:nvPr>
        </p:nvSpPr>
        <p:spPr/>
        <p:txBody>
          <a:bodyPr/>
          <a:lstStyle/>
          <a:p>
            <a:fld id="{E6171E64-FE02-4DE5-B72F-53C3706641C3}" type="datetimeFigureOut">
              <a:rPr lang="en-US" smtClean="0"/>
              <a:t>4/12/2024</a:t>
            </a:fld>
            <a:endParaRPr lang="en-US"/>
          </a:p>
        </p:txBody>
      </p:sp>
      <p:sp>
        <p:nvSpPr>
          <p:cNvPr id="4" name="Footer Placeholder 3">
            <a:extLst>
              <a:ext uri="{FF2B5EF4-FFF2-40B4-BE49-F238E27FC236}">
                <a16:creationId xmlns:a16="http://schemas.microsoft.com/office/drawing/2014/main" id="{07309078-34CA-45CD-B479-03906A265C6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0D03258-F989-47B2-A643-A60CD8A77BC8}"/>
              </a:ext>
            </a:extLst>
          </p:cNvPr>
          <p:cNvSpPr>
            <a:spLocks noGrp="1"/>
          </p:cNvSpPr>
          <p:nvPr>
            <p:ph type="sldNum" sz="quarter" idx="12"/>
          </p:nvPr>
        </p:nvSpPr>
        <p:spPr/>
        <p:txBody>
          <a:bodyPr/>
          <a:lstStyle/>
          <a:p>
            <a:fld id="{91F18EF7-BE1E-4ECB-84D4-67C2B4D8F095}" type="slidenum">
              <a:rPr lang="en-US" smtClean="0"/>
              <a:t>‹Nº›</a:t>
            </a:fld>
            <a:endParaRPr lang="en-US"/>
          </a:p>
        </p:txBody>
      </p:sp>
    </p:spTree>
    <p:extLst>
      <p:ext uri="{BB962C8B-B14F-4D97-AF65-F5344CB8AC3E}">
        <p14:creationId xmlns:p14="http://schemas.microsoft.com/office/powerpoint/2010/main" val="8320381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DA2F31-48B6-40CE-A364-3CE73FD859B4}"/>
              </a:ext>
            </a:extLst>
          </p:cNvPr>
          <p:cNvSpPr>
            <a:spLocks noGrp="1"/>
          </p:cNvSpPr>
          <p:nvPr>
            <p:ph type="dt" sz="half" idx="10"/>
          </p:nvPr>
        </p:nvSpPr>
        <p:spPr/>
        <p:txBody>
          <a:bodyPr/>
          <a:lstStyle/>
          <a:p>
            <a:fld id="{E6171E64-FE02-4DE5-B72F-53C3706641C3}" type="datetimeFigureOut">
              <a:rPr lang="en-US" smtClean="0"/>
              <a:t>4/12/2024</a:t>
            </a:fld>
            <a:endParaRPr lang="en-US"/>
          </a:p>
        </p:txBody>
      </p:sp>
      <p:sp>
        <p:nvSpPr>
          <p:cNvPr id="3" name="Footer Placeholder 2">
            <a:extLst>
              <a:ext uri="{FF2B5EF4-FFF2-40B4-BE49-F238E27FC236}">
                <a16:creationId xmlns:a16="http://schemas.microsoft.com/office/drawing/2014/main" id="{117EEA00-F166-41EB-9331-CA99BB70F02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3BB051F-F8FC-4FF6-9783-45F9FE7AC302}"/>
              </a:ext>
            </a:extLst>
          </p:cNvPr>
          <p:cNvSpPr>
            <a:spLocks noGrp="1"/>
          </p:cNvSpPr>
          <p:nvPr>
            <p:ph type="sldNum" sz="quarter" idx="12"/>
          </p:nvPr>
        </p:nvSpPr>
        <p:spPr/>
        <p:txBody>
          <a:bodyPr/>
          <a:lstStyle/>
          <a:p>
            <a:fld id="{91F18EF7-BE1E-4ECB-84D4-67C2B4D8F095}" type="slidenum">
              <a:rPr lang="en-US" smtClean="0"/>
              <a:t>‹Nº›</a:t>
            </a:fld>
            <a:endParaRPr lang="en-US"/>
          </a:p>
        </p:txBody>
      </p:sp>
    </p:spTree>
    <p:extLst>
      <p:ext uri="{BB962C8B-B14F-4D97-AF65-F5344CB8AC3E}">
        <p14:creationId xmlns:p14="http://schemas.microsoft.com/office/powerpoint/2010/main" val="18224276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08635-A5AF-48F4-8CD2-FB0E01113904}"/>
              </a:ext>
            </a:extLst>
          </p:cNvPr>
          <p:cNvSpPr>
            <a:spLocks noGrp="1"/>
          </p:cNvSpPr>
          <p:nvPr>
            <p:ph type="title"/>
          </p:nvPr>
        </p:nvSpPr>
        <p:spPr>
          <a:xfrm>
            <a:off x="839788" y="987425"/>
            <a:ext cx="3932237" cy="1600200"/>
          </a:xfrm>
        </p:spPr>
        <p:txBody>
          <a:bodyPr anchor="t">
            <a:normAutofit/>
          </a:bodyPr>
          <a:lstStyle>
            <a:lvl1pPr>
              <a:defRPr sz="2800" b="1">
                <a:latin typeface="+mn-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5E0E-DCC0-4781-A608-962B1241B5AA}"/>
              </a:ext>
            </a:extLst>
          </p:cNvPr>
          <p:cNvSpPr>
            <a:spLocks noGrp="1"/>
          </p:cNvSpPr>
          <p:nvPr>
            <p:ph idx="1"/>
          </p:nvPr>
        </p:nvSpPr>
        <p:spPr>
          <a:xfrm>
            <a:off x="5309826" y="987425"/>
            <a:ext cx="6045562"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121F43E-3D50-4A1C-A289-B3D0DD0E710F}"/>
              </a:ext>
            </a:extLst>
          </p:cNvPr>
          <p:cNvSpPr>
            <a:spLocks noGrp="1"/>
          </p:cNvSpPr>
          <p:nvPr>
            <p:ph type="body" sz="half" idx="2"/>
          </p:nvPr>
        </p:nvSpPr>
        <p:spPr>
          <a:xfrm>
            <a:off x="839788" y="2743200"/>
            <a:ext cx="3932237" cy="3127376"/>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E70E3A-6639-4EA0-8305-C1899DAB49EB}"/>
              </a:ext>
            </a:extLst>
          </p:cNvPr>
          <p:cNvSpPr>
            <a:spLocks noGrp="1"/>
          </p:cNvSpPr>
          <p:nvPr>
            <p:ph type="dt" sz="half" idx="10"/>
          </p:nvPr>
        </p:nvSpPr>
        <p:spPr/>
        <p:txBody>
          <a:bodyPr/>
          <a:lstStyle/>
          <a:p>
            <a:fld id="{E6171E64-FE02-4DE5-B72F-53C3706641C3}" type="datetimeFigureOut">
              <a:rPr lang="en-US" smtClean="0"/>
              <a:t>4/12/2024</a:t>
            </a:fld>
            <a:endParaRPr lang="en-US"/>
          </a:p>
        </p:txBody>
      </p:sp>
      <p:sp>
        <p:nvSpPr>
          <p:cNvPr id="6" name="Footer Placeholder 5">
            <a:extLst>
              <a:ext uri="{FF2B5EF4-FFF2-40B4-BE49-F238E27FC236}">
                <a16:creationId xmlns:a16="http://schemas.microsoft.com/office/drawing/2014/main" id="{5B6AFD57-4189-42FB-B29E-96366E51B4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F5E2EC-8483-4FBC-9D29-C19025FA8F97}"/>
              </a:ext>
            </a:extLst>
          </p:cNvPr>
          <p:cNvSpPr>
            <a:spLocks noGrp="1"/>
          </p:cNvSpPr>
          <p:nvPr>
            <p:ph type="sldNum" sz="quarter" idx="12"/>
          </p:nvPr>
        </p:nvSpPr>
        <p:spPr/>
        <p:txBody>
          <a:bodyPr/>
          <a:lstStyle/>
          <a:p>
            <a:fld id="{91F18EF7-BE1E-4ECB-84D4-67C2B4D8F095}" type="slidenum">
              <a:rPr lang="en-US" smtClean="0"/>
              <a:t>‹Nº›</a:t>
            </a:fld>
            <a:endParaRPr lang="en-US"/>
          </a:p>
        </p:txBody>
      </p:sp>
    </p:spTree>
    <p:extLst>
      <p:ext uri="{BB962C8B-B14F-4D97-AF65-F5344CB8AC3E}">
        <p14:creationId xmlns:p14="http://schemas.microsoft.com/office/powerpoint/2010/main" val="3361686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CE581-A090-4AE9-9965-B06BDB52BD95}"/>
              </a:ext>
            </a:extLst>
          </p:cNvPr>
          <p:cNvSpPr>
            <a:spLocks noGrp="1"/>
          </p:cNvSpPr>
          <p:nvPr>
            <p:ph type="title"/>
          </p:nvPr>
        </p:nvSpPr>
        <p:spPr>
          <a:xfrm>
            <a:off x="839788" y="987425"/>
            <a:ext cx="3932237" cy="1600200"/>
          </a:xfrm>
        </p:spPr>
        <p:txBody>
          <a:bodyPr anchor="t">
            <a:normAutofit/>
          </a:bodyPr>
          <a:lstStyle>
            <a:lvl1pPr>
              <a:defRPr sz="2800" b="1">
                <a:latin typeface="+mn-lt"/>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839DEF4-262F-4ACF-9B29-3D4B819E7065}"/>
              </a:ext>
            </a:extLst>
          </p:cNvPr>
          <p:cNvSpPr>
            <a:spLocks noGrp="1"/>
          </p:cNvSpPr>
          <p:nvPr>
            <p:ph type="pic" idx="1"/>
          </p:nvPr>
        </p:nvSpPr>
        <p:spPr>
          <a:xfrm>
            <a:off x="5353969" y="987425"/>
            <a:ext cx="5694503"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04ED7CBB-7A6F-441E-9072-2494B952FA8B}"/>
              </a:ext>
            </a:extLst>
          </p:cNvPr>
          <p:cNvSpPr>
            <a:spLocks noGrp="1"/>
          </p:cNvSpPr>
          <p:nvPr>
            <p:ph type="body" sz="half" idx="2"/>
          </p:nvPr>
        </p:nvSpPr>
        <p:spPr>
          <a:xfrm>
            <a:off x="839788" y="2743200"/>
            <a:ext cx="3932237" cy="3127376"/>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159692-77BE-4A7D-AA70-635007A6E92C}"/>
              </a:ext>
            </a:extLst>
          </p:cNvPr>
          <p:cNvSpPr>
            <a:spLocks noGrp="1"/>
          </p:cNvSpPr>
          <p:nvPr>
            <p:ph type="dt" sz="half" idx="10"/>
          </p:nvPr>
        </p:nvSpPr>
        <p:spPr/>
        <p:txBody>
          <a:bodyPr/>
          <a:lstStyle/>
          <a:p>
            <a:fld id="{E6171E64-FE02-4DE5-B72F-53C3706641C3}" type="datetimeFigureOut">
              <a:rPr lang="en-US" smtClean="0"/>
              <a:t>4/12/2024</a:t>
            </a:fld>
            <a:endParaRPr lang="en-US"/>
          </a:p>
        </p:txBody>
      </p:sp>
      <p:sp>
        <p:nvSpPr>
          <p:cNvPr id="6" name="Footer Placeholder 5">
            <a:extLst>
              <a:ext uri="{FF2B5EF4-FFF2-40B4-BE49-F238E27FC236}">
                <a16:creationId xmlns:a16="http://schemas.microsoft.com/office/drawing/2014/main" id="{FBB9A4DA-63AF-4D6A-98DB-E1D0AC741E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6B7958-B19B-4C23-A82F-DD4E4B912B29}"/>
              </a:ext>
            </a:extLst>
          </p:cNvPr>
          <p:cNvSpPr>
            <a:spLocks noGrp="1"/>
          </p:cNvSpPr>
          <p:nvPr>
            <p:ph type="sldNum" sz="quarter" idx="12"/>
          </p:nvPr>
        </p:nvSpPr>
        <p:spPr/>
        <p:txBody>
          <a:bodyPr/>
          <a:lstStyle/>
          <a:p>
            <a:fld id="{91F18EF7-BE1E-4ECB-84D4-67C2B4D8F095}" type="slidenum">
              <a:rPr lang="en-US" smtClean="0"/>
              <a:t>‹Nº›</a:t>
            </a:fld>
            <a:endParaRPr lang="en-US"/>
          </a:p>
        </p:txBody>
      </p:sp>
    </p:spTree>
    <p:extLst>
      <p:ext uri="{BB962C8B-B14F-4D97-AF65-F5344CB8AC3E}">
        <p14:creationId xmlns:p14="http://schemas.microsoft.com/office/powerpoint/2010/main" val="1968841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586DAE1-1F65-43B8-A400-95E6DEEDCDFC}"/>
              </a:ext>
            </a:extLst>
          </p:cNvPr>
          <p:cNvSpPr>
            <a:spLocks noGrp="1"/>
          </p:cNvSpPr>
          <p:nvPr>
            <p:ph type="title"/>
          </p:nvPr>
        </p:nvSpPr>
        <p:spPr>
          <a:xfrm>
            <a:off x="808661" y="365125"/>
            <a:ext cx="10357666" cy="143845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D75C993-A44B-4C2D-818E-4C9000BB05C1}"/>
              </a:ext>
            </a:extLst>
          </p:cNvPr>
          <p:cNvSpPr>
            <a:spLocks noGrp="1"/>
          </p:cNvSpPr>
          <p:nvPr>
            <p:ph type="body" idx="1"/>
          </p:nvPr>
        </p:nvSpPr>
        <p:spPr>
          <a:xfrm>
            <a:off x="808662" y="2019299"/>
            <a:ext cx="10357666"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5A21B6E-ECC6-47D0-9C14-812B746F1563}"/>
              </a:ext>
            </a:extLst>
          </p:cNvPr>
          <p:cNvSpPr>
            <a:spLocks noGrp="1"/>
          </p:cNvSpPr>
          <p:nvPr>
            <p:ph type="dt" sz="half" idx="2"/>
          </p:nvPr>
        </p:nvSpPr>
        <p:spPr>
          <a:xfrm>
            <a:off x="795014" y="6342042"/>
            <a:ext cx="2743200" cy="365125"/>
          </a:xfrm>
          <a:prstGeom prst="rect">
            <a:avLst/>
          </a:prstGeom>
        </p:spPr>
        <p:txBody>
          <a:bodyPr vert="horz" lIns="91440" tIns="45720" rIns="91440" bIns="45720" rtlCol="0" anchor="ctr"/>
          <a:lstStyle>
            <a:lvl1pPr algn="l">
              <a:defRPr sz="1000" spc="100" baseline="0">
                <a:solidFill>
                  <a:schemeClr val="tx1"/>
                </a:solidFill>
              </a:defRPr>
            </a:lvl1pPr>
          </a:lstStyle>
          <a:p>
            <a:fld id="{E6171E64-FE02-4DE5-B72F-53C3706641C3}" type="datetimeFigureOut">
              <a:rPr lang="en-US" smtClean="0"/>
              <a:t>4/12/2024</a:t>
            </a:fld>
            <a:endParaRPr lang="en-US"/>
          </a:p>
        </p:txBody>
      </p:sp>
      <p:sp>
        <p:nvSpPr>
          <p:cNvPr id="5" name="Footer Placeholder 4">
            <a:extLst>
              <a:ext uri="{FF2B5EF4-FFF2-40B4-BE49-F238E27FC236}">
                <a16:creationId xmlns:a16="http://schemas.microsoft.com/office/drawing/2014/main" id="{5209A716-DEA9-48A9-A5BC-0F392D2B49AC}"/>
              </a:ext>
            </a:extLst>
          </p:cNvPr>
          <p:cNvSpPr>
            <a:spLocks noGrp="1"/>
          </p:cNvSpPr>
          <p:nvPr>
            <p:ph type="ftr" sz="quarter" idx="3"/>
          </p:nvPr>
        </p:nvSpPr>
        <p:spPr>
          <a:xfrm>
            <a:off x="7696200" y="6342042"/>
            <a:ext cx="3470128" cy="365125"/>
          </a:xfrm>
          <a:prstGeom prst="rect">
            <a:avLst/>
          </a:prstGeom>
        </p:spPr>
        <p:txBody>
          <a:bodyPr vert="horz" lIns="91440" tIns="45720" rIns="91440" bIns="45720" rtlCol="0" anchor="ctr"/>
          <a:lstStyle>
            <a:lvl1pPr algn="r">
              <a:defRPr sz="1000" spc="5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C09CB69E-A0E4-4558-9C62-4CD8CDD2A501}"/>
              </a:ext>
            </a:extLst>
          </p:cNvPr>
          <p:cNvSpPr>
            <a:spLocks noGrp="1"/>
          </p:cNvSpPr>
          <p:nvPr>
            <p:ph type="sldNum" sz="quarter" idx="4"/>
          </p:nvPr>
        </p:nvSpPr>
        <p:spPr>
          <a:xfrm>
            <a:off x="11166329" y="6342042"/>
            <a:ext cx="526228" cy="365125"/>
          </a:xfrm>
          <a:prstGeom prst="rect">
            <a:avLst/>
          </a:prstGeom>
        </p:spPr>
        <p:txBody>
          <a:bodyPr vert="horz" lIns="91440" tIns="45720" rIns="91440" bIns="45720" rtlCol="0" anchor="ctr"/>
          <a:lstStyle>
            <a:lvl1pPr algn="r">
              <a:defRPr sz="1000" spc="100" baseline="0">
                <a:solidFill>
                  <a:schemeClr val="tx1"/>
                </a:solidFill>
              </a:defRPr>
            </a:lvl1pPr>
          </a:lstStyle>
          <a:p>
            <a:fld id="{91F18EF7-BE1E-4ECB-84D4-67C2B4D8F095}" type="slidenum">
              <a:rPr lang="en-US" smtClean="0"/>
              <a:t>‹Nº›</a:t>
            </a:fld>
            <a:endParaRPr lang="en-US"/>
          </a:p>
        </p:txBody>
      </p:sp>
      <p:grpSp>
        <p:nvGrpSpPr>
          <p:cNvPr id="7" name="Group 6">
            <a:extLst>
              <a:ext uri="{FF2B5EF4-FFF2-40B4-BE49-F238E27FC236}">
                <a16:creationId xmlns:a16="http://schemas.microsoft.com/office/drawing/2014/main" id="{EB6ECC43-D65E-4A7B-A76B-D278A2184166}"/>
              </a:ext>
            </a:extLst>
          </p:cNvPr>
          <p:cNvGrpSpPr/>
          <p:nvPr/>
        </p:nvGrpSpPr>
        <p:grpSpPr>
          <a:xfrm flipV="1">
            <a:off x="11626076" y="3551521"/>
            <a:ext cx="567782" cy="3306479"/>
            <a:chOff x="11619770" y="-2005"/>
            <a:chExt cx="567782" cy="3306479"/>
          </a:xfrm>
        </p:grpSpPr>
        <p:sp>
          <p:nvSpPr>
            <p:cNvPr id="8" name="Freeform: Shape 7">
              <a:extLst>
                <a:ext uri="{FF2B5EF4-FFF2-40B4-BE49-F238E27FC236}">
                  <a16:creationId xmlns:a16="http://schemas.microsoft.com/office/drawing/2014/main" id="{7EE443C5-5AB9-407B-A8C3-011BB14FEF06}"/>
                </a:ext>
              </a:extLst>
            </p:cNvPr>
            <p:cNvSpPr/>
            <p:nvPr/>
          </p:nvSpPr>
          <p:spPr>
            <a:xfrm flipV="1">
              <a:off x="11619770" y="373807"/>
              <a:ext cx="526228" cy="2930667"/>
            </a:xfrm>
            <a:custGeom>
              <a:avLst/>
              <a:gdLst>
                <a:gd name="connsiteX0" fmla="*/ 757287 w 757287"/>
                <a:gd name="connsiteY0" fmla="*/ 3694096 h 3694096"/>
                <a:gd name="connsiteX1" fmla="*/ 757287 w 757287"/>
                <a:gd name="connsiteY1" fmla="*/ 0 h 3694096"/>
                <a:gd name="connsiteX2" fmla="*/ 0 w 757287"/>
                <a:gd name="connsiteY2" fmla="*/ 0 h 3694096"/>
                <a:gd name="connsiteX3" fmla="*/ 0 w 757287"/>
                <a:gd name="connsiteY3" fmla="*/ 3686094 h 3694096"/>
              </a:gdLst>
              <a:ahLst/>
              <a:cxnLst>
                <a:cxn ang="0">
                  <a:pos x="connsiteX0" y="connsiteY0"/>
                </a:cxn>
                <a:cxn ang="0">
                  <a:pos x="connsiteX1" y="connsiteY1"/>
                </a:cxn>
                <a:cxn ang="0">
                  <a:pos x="connsiteX2" y="connsiteY2"/>
                </a:cxn>
                <a:cxn ang="0">
                  <a:pos x="connsiteX3" y="connsiteY3"/>
                </a:cxn>
              </a:cxnLst>
              <a:rect l="l" t="t" r="r" b="b"/>
              <a:pathLst>
                <a:path w="757287" h="3694096">
                  <a:moveTo>
                    <a:pt x="757287" y="3694096"/>
                  </a:moveTo>
                  <a:lnTo>
                    <a:pt x="757287" y="0"/>
                  </a:lnTo>
                  <a:lnTo>
                    <a:pt x="0" y="0"/>
                  </a:lnTo>
                  <a:lnTo>
                    <a:pt x="0" y="3686094"/>
                  </a:lnTo>
                  <a:close/>
                </a:path>
              </a:pathLst>
            </a:custGeom>
            <a:blipFill dpi="0" rotWithShape="1">
              <a:blip r:embed="rId13">
                <a:extLst>
                  <a:ext uri="{96DAC541-7B7A-43D3-8B79-37D633B846F1}">
                    <asvg:svgBlip xmlns:asvg="http://schemas.microsoft.com/office/drawing/2016/SVG/main" r:embed="rId14"/>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4538C9FA-DA5E-4785-8F4A-CA481A3A6526}"/>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51453507"/>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2" r:id="rId6"/>
    <p:sldLayoutId id="2147483667" r:id="rId7"/>
    <p:sldLayoutId id="2147483663" r:id="rId8"/>
    <p:sldLayoutId id="2147483664" r:id="rId9"/>
    <p:sldLayoutId id="2147483665" r:id="rId10"/>
    <p:sldLayoutId id="2147483666" r:id="rId11"/>
  </p:sldLayoutIdLst>
  <p:txStyles>
    <p:titleStyle>
      <a:lvl1pPr algn="l" defTabSz="914400" rtl="0" eaLnBrk="1" latinLnBrk="0" hangingPunct="1">
        <a:lnSpc>
          <a:spcPct val="120000"/>
        </a:lnSpc>
        <a:spcBef>
          <a:spcPct val="0"/>
        </a:spcBef>
        <a:buNone/>
        <a:defRPr sz="320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n-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49815A6C-5997-44C6-B5EE-CA7E29AB2B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Network connection abstract against a white background">
            <a:extLst>
              <a:ext uri="{FF2B5EF4-FFF2-40B4-BE49-F238E27FC236}">
                <a16:creationId xmlns:a16="http://schemas.microsoft.com/office/drawing/2014/main" id="{0EB8E111-A03C-557B-C11F-DB8823FBC9C5}"/>
              </a:ext>
            </a:extLst>
          </p:cNvPr>
          <p:cNvPicPr>
            <a:picLocks noChangeAspect="1"/>
          </p:cNvPicPr>
          <p:nvPr/>
        </p:nvPicPr>
        <p:blipFill rotWithShape="1">
          <a:blip r:embed="rId2"/>
          <a:srcRect t="15730"/>
          <a:stretch/>
        </p:blipFill>
        <p:spPr>
          <a:xfrm>
            <a:off x="20" y="10"/>
            <a:ext cx="12191979" cy="6857990"/>
          </a:xfrm>
          <a:prstGeom prst="rect">
            <a:avLst/>
          </a:prstGeom>
        </p:spPr>
      </p:pic>
      <p:sp>
        <p:nvSpPr>
          <p:cNvPr id="15" name="Oval 14">
            <a:extLst>
              <a:ext uri="{FF2B5EF4-FFF2-40B4-BE49-F238E27FC236}">
                <a16:creationId xmlns:a16="http://schemas.microsoft.com/office/drawing/2014/main" id="{CC3B9006-4406-4E2F-8B42-6A968FCC89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64287" y="1168273"/>
            <a:ext cx="4527613" cy="4527613"/>
          </a:xfrm>
          <a:prstGeom prst="ellipse">
            <a:avLst/>
          </a:prstGeom>
          <a:solidFill>
            <a:schemeClr val="accent1">
              <a:lumMod val="20000"/>
              <a:lumOff val="80000"/>
            </a:schemeClr>
          </a:solidFill>
          <a:ln>
            <a:noFill/>
          </a:ln>
          <a:effectLst>
            <a:outerShdw dist="165100" dir="1320000" algn="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92531B-6627-352C-475F-043348901696}"/>
              </a:ext>
            </a:extLst>
          </p:cNvPr>
          <p:cNvSpPr>
            <a:spLocks noGrp="1"/>
          </p:cNvSpPr>
          <p:nvPr>
            <p:ph type="ctrTitle"/>
          </p:nvPr>
        </p:nvSpPr>
        <p:spPr>
          <a:xfrm>
            <a:off x="7044855" y="2732378"/>
            <a:ext cx="4347045" cy="2026920"/>
          </a:xfrm>
        </p:spPr>
        <p:txBody>
          <a:bodyPr anchor="ctr">
            <a:normAutofit fontScale="90000"/>
          </a:bodyPr>
          <a:lstStyle/>
          <a:p>
            <a:pPr algn="ctr"/>
            <a:r>
              <a:rPr lang="en-US" sz="2700" dirty="0">
                <a:solidFill>
                  <a:srgbClr val="000000"/>
                </a:solidFill>
              </a:rPr>
              <a:t>at Gringotts Wizarding Bank</a:t>
            </a:r>
          </a:p>
        </p:txBody>
      </p:sp>
      <p:sp>
        <p:nvSpPr>
          <p:cNvPr id="3" name="Subtitle 2">
            <a:extLst>
              <a:ext uri="{FF2B5EF4-FFF2-40B4-BE49-F238E27FC236}">
                <a16:creationId xmlns:a16="http://schemas.microsoft.com/office/drawing/2014/main" id="{92565556-D203-3479-F25B-BD504CBCA67E}"/>
              </a:ext>
            </a:extLst>
          </p:cNvPr>
          <p:cNvSpPr>
            <a:spLocks noGrp="1"/>
          </p:cNvSpPr>
          <p:nvPr>
            <p:ph type="subTitle" idx="1"/>
          </p:nvPr>
        </p:nvSpPr>
        <p:spPr>
          <a:xfrm>
            <a:off x="7572899" y="1746344"/>
            <a:ext cx="3110389" cy="914494"/>
          </a:xfrm>
        </p:spPr>
        <p:txBody>
          <a:bodyPr anchor="b">
            <a:normAutofit/>
          </a:bodyPr>
          <a:lstStyle/>
          <a:p>
            <a:pPr algn="ctr"/>
            <a:r>
              <a:rPr lang="en-US" dirty="0"/>
              <a:t>Diamond Theft Detection</a:t>
            </a:r>
            <a:endParaRPr lang="en-US" dirty="0">
              <a:solidFill>
                <a:srgbClr val="000000"/>
              </a:solidFill>
            </a:endParaRPr>
          </a:p>
        </p:txBody>
      </p:sp>
    </p:spTree>
    <p:extLst>
      <p:ext uri="{BB962C8B-B14F-4D97-AF65-F5344CB8AC3E}">
        <p14:creationId xmlns:p14="http://schemas.microsoft.com/office/powerpoint/2010/main" val="16302030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0" descr="preencoded.png">
            <a:extLst>
              <a:ext uri="{FF2B5EF4-FFF2-40B4-BE49-F238E27FC236}">
                <a16:creationId xmlns:a16="http://schemas.microsoft.com/office/drawing/2014/main" id="{E3350C85-7AFB-4397-AE60-D1742451EAA1}"/>
              </a:ext>
            </a:extLst>
          </p:cNvPr>
          <p:cNvPicPr>
            <a:picLocks noChangeAspect="1"/>
          </p:cNvPicPr>
          <p:nvPr/>
        </p:nvPicPr>
        <p:blipFill rotWithShape="1">
          <a:blip r:embed="rId2">
            <a:alphaModFix amt="35000"/>
          </a:blip>
          <a:srcRect r="16093" b="16157"/>
          <a:stretch/>
        </p:blipFill>
        <p:spPr>
          <a:xfrm>
            <a:off x="-83890" y="59655"/>
            <a:ext cx="12275890" cy="7001545"/>
          </a:xfrm>
          <a:prstGeom prst="rect">
            <a:avLst/>
          </a:prstGeom>
        </p:spPr>
      </p:pic>
      <p:sp>
        <p:nvSpPr>
          <p:cNvPr id="5" name="Título 1">
            <a:extLst>
              <a:ext uri="{FF2B5EF4-FFF2-40B4-BE49-F238E27FC236}">
                <a16:creationId xmlns:a16="http://schemas.microsoft.com/office/drawing/2014/main" id="{00A50A82-695D-4E8D-8961-8FB4A2303DAC}"/>
              </a:ext>
            </a:extLst>
          </p:cNvPr>
          <p:cNvSpPr>
            <a:spLocks noGrp="1"/>
          </p:cNvSpPr>
          <p:nvPr>
            <p:ph type="title"/>
          </p:nvPr>
        </p:nvSpPr>
        <p:spPr>
          <a:xfrm>
            <a:off x="5854699" y="174450"/>
            <a:ext cx="5679928" cy="1438450"/>
          </a:xfrm>
        </p:spPr>
        <p:txBody>
          <a:bodyPr/>
          <a:lstStyle/>
          <a:p>
            <a:r>
              <a:rPr lang="es-MX" dirty="0"/>
              <a:t>epilogue</a:t>
            </a:r>
          </a:p>
        </p:txBody>
      </p:sp>
      <p:sp>
        <p:nvSpPr>
          <p:cNvPr id="13" name="Marcador de contenido 2">
            <a:extLst>
              <a:ext uri="{FF2B5EF4-FFF2-40B4-BE49-F238E27FC236}">
                <a16:creationId xmlns:a16="http://schemas.microsoft.com/office/drawing/2014/main" id="{D13E8447-2FE2-4BED-98F0-218AB08356F1}"/>
              </a:ext>
            </a:extLst>
          </p:cNvPr>
          <p:cNvSpPr>
            <a:spLocks noGrp="1"/>
          </p:cNvSpPr>
          <p:nvPr>
            <p:ph idx="1"/>
          </p:nvPr>
        </p:nvSpPr>
        <p:spPr>
          <a:xfrm>
            <a:off x="263672" y="2362200"/>
            <a:ext cx="10798028" cy="5067300"/>
          </a:xfrm>
        </p:spPr>
        <p:txBody>
          <a:bodyPr>
            <a:normAutofit/>
          </a:bodyPr>
          <a:lstStyle/>
          <a:p>
            <a:pPr marL="0" indent="0">
              <a:buNone/>
            </a:pPr>
            <a:r>
              <a:rPr lang="en-US" dirty="0"/>
              <a:t>As the story nears its end, I start feeling dizzy and my head starts to hurt, reminding me of the spell that will make me forget everything once I finish my task. Throughout the journey, I've faced many challenges, and now, as I come to the most important part, I feel confused and lost.</a:t>
            </a:r>
          </a:p>
          <a:p>
            <a:pPr marL="0" indent="0">
              <a:buNone/>
            </a:pPr>
            <a:r>
              <a:rPr lang="en-US" dirty="0"/>
              <a:t>"Hmmm," I mumble, trying to remember where I left off. "I can't seem to remember. Maybe this was all just a dream. I might be a bit strange, but it was a fun story, wasn't it?"</a:t>
            </a:r>
          </a:p>
          <a:p>
            <a:pPr marL="0" indent="0">
              <a:buNone/>
            </a:pPr>
            <a:r>
              <a:rPr lang="en-US" dirty="0"/>
              <a:t>Despite feeling unsure about what's real and what's not, I can't help but feel proud of what I've accomplished. "Well," I say with a smile, "time to get back to my normal life as a data scientist." With determination, I reach out my hand, ready to face whatever comes next.</a:t>
            </a:r>
          </a:p>
        </p:txBody>
      </p:sp>
    </p:spTree>
    <p:extLst>
      <p:ext uri="{BB962C8B-B14F-4D97-AF65-F5344CB8AC3E}">
        <p14:creationId xmlns:p14="http://schemas.microsoft.com/office/powerpoint/2010/main" val="30142328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B3785F54-066E-CD07-7BE0-081EA160FFE5}"/>
              </a:ext>
            </a:extLst>
          </p:cNvPr>
          <p:cNvSpPr>
            <a:spLocks noGrp="1"/>
          </p:cNvSpPr>
          <p:nvPr>
            <p:ph idx="1"/>
          </p:nvPr>
        </p:nvSpPr>
        <p:spPr>
          <a:xfrm>
            <a:off x="535393" y="2574135"/>
            <a:ext cx="6239838" cy="4114801"/>
          </a:xfrm>
        </p:spPr>
        <p:txBody>
          <a:bodyPr>
            <a:normAutofit/>
          </a:bodyPr>
          <a:lstStyle/>
          <a:p>
            <a:pPr marL="0" indent="0">
              <a:buNone/>
            </a:pPr>
            <a:r>
              <a:rPr lang="en-US" dirty="0"/>
              <a:t>As an esteemed data scientist, I was summoned to investigate a diamond theft at Gringotts Wizarding Bank. The Prime Minister introduced me to </a:t>
            </a:r>
            <a:r>
              <a:rPr lang="en-US" dirty="0" err="1"/>
              <a:t>Fidelious</a:t>
            </a:r>
            <a:r>
              <a:rPr lang="en-US" dirty="0"/>
              <a:t>, the Minister of Magic, and </a:t>
            </a:r>
            <a:r>
              <a:rPr lang="en-US" dirty="0" err="1"/>
              <a:t>Krenk</a:t>
            </a:r>
            <a:r>
              <a:rPr lang="en-US" dirty="0"/>
              <a:t>, the bank's owner.</a:t>
            </a:r>
          </a:p>
        </p:txBody>
      </p:sp>
      <p:pic>
        <p:nvPicPr>
          <p:cNvPr id="4" name="Imagen 3">
            <a:extLst>
              <a:ext uri="{FF2B5EF4-FFF2-40B4-BE49-F238E27FC236}">
                <a16:creationId xmlns:a16="http://schemas.microsoft.com/office/drawing/2014/main" id="{953B5F7C-6B5A-4D93-A238-6D3997FA2D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8500" y="44669"/>
            <a:ext cx="5143500" cy="6858000"/>
          </a:xfrm>
          <a:prstGeom prst="rect">
            <a:avLst/>
          </a:prstGeom>
        </p:spPr>
      </p:pic>
    </p:spTree>
    <p:extLst>
      <p:ext uri="{BB962C8B-B14F-4D97-AF65-F5344CB8AC3E}">
        <p14:creationId xmlns:p14="http://schemas.microsoft.com/office/powerpoint/2010/main" val="132066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D60AFF-874A-2AA0-2480-0BECA3CD0C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64EA927-7421-4643-BECC-9D460680379A}"/>
              </a:ext>
            </a:extLst>
          </p:cNvPr>
          <p:cNvSpPr>
            <a:spLocks noGrp="1"/>
          </p:cNvSpPr>
          <p:nvPr>
            <p:ph type="title"/>
          </p:nvPr>
        </p:nvSpPr>
        <p:spPr>
          <a:xfrm>
            <a:off x="735089" y="-254985"/>
            <a:ext cx="10357666" cy="1438450"/>
          </a:xfrm>
        </p:spPr>
        <p:txBody>
          <a:bodyPr/>
          <a:lstStyle/>
          <a:p>
            <a:pPr marL="0" indent="0">
              <a:lnSpc>
                <a:spcPct val="120000"/>
              </a:lnSpc>
              <a:buNone/>
            </a:pPr>
            <a:r>
              <a:rPr lang="en-US" dirty="0"/>
              <a:t>Unraveling the Mystery</a:t>
            </a:r>
          </a:p>
        </p:txBody>
      </p:sp>
      <p:sp>
        <p:nvSpPr>
          <p:cNvPr id="7" name="Content Placeholder 6">
            <a:extLst>
              <a:ext uri="{FF2B5EF4-FFF2-40B4-BE49-F238E27FC236}">
                <a16:creationId xmlns:a16="http://schemas.microsoft.com/office/drawing/2014/main" id="{13C05124-3164-182E-9450-917748F9D5D8}"/>
              </a:ext>
            </a:extLst>
          </p:cNvPr>
          <p:cNvSpPr>
            <a:spLocks noGrp="1"/>
          </p:cNvSpPr>
          <p:nvPr>
            <p:ph idx="1"/>
          </p:nvPr>
        </p:nvSpPr>
        <p:spPr>
          <a:xfrm>
            <a:off x="661517" y="1895941"/>
            <a:ext cx="10357666" cy="4114801"/>
          </a:xfrm>
        </p:spPr>
        <p:txBody>
          <a:bodyPr>
            <a:normAutofit fontScale="92500" lnSpcReduction="10000"/>
          </a:bodyPr>
          <a:lstStyle/>
          <a:p>
            <a:pPr marL="0" indent="0" algn="just">
              <a:lnSpc>
                <a:spcPct val="120000"/>
              </a:lnSpc>
              <a:buNone/>
            </a:pPr>
            <a:r>
              <a:rPr lang="en-US" dirty="0"/>
              <a:t>Given the peculiar circumstances and the lack of evidence, I delved into the extensive dataset provided by the Ministry. My task was clear: identify the stolen diamonds based on their characteristics and prices. As I scrutinized the data, </a:t>
            </a:r>
            <a:r>
              <a:rPr lang="en-US" b="1" dirty="0"/>
              <a:t>two key </a:t>
            </a:r>
            <a:r>
              <a:rPr lang="en-US" dirty="0"/>
              <a:t>insights emerged:</a:t>
            </a:r>
          </a:p>
          <a:p>
            <a:pPr marL="0" indent="0" algn="just">
              <a:lnSpc>
                <a:spcPct val="120000"/>
              </a:lnSpc>
              <a:buNone/>
            </a:pPr>
            <a:endParaRPr lang="en-US" dirty="0"/>
          </a:p>
          <a:p>
            <a:pPr algn="just">
              <a:lnSpc>
                <a:spcPct val="120000"/>
              </a:lnSpc>
            </a:pPr>
            <a:r>
              <a:rPr lang="en-US" b="1" dirty="0"/>
              <a:t>Missing Latitude Values</a:t>
            </a:r>
            <a:r>
              <a:rPr lang="en-US" dirty="0"/>
              <a:t>: One diamonds in the dataset had missing latitude values, suggesting potential tampering or manipulation of data to conceal their origins. These discrepancies raised suspicion and became crucial clues in the investigation.</a:t>
            </a:r>
          </a:p>
          <a:p>
            <a:pPr algn="just">
              <a:lnSpc>
                <a:spcPct val="120000"/>
              </a:lnSpc>
            </a:pPr>
            <a:r>
              <a:rPr lang="en-US" b="1" dirty="0"/>
              <a:t>Outliers in Model Predictions</a:t>
            </a:r>
            <a:r>
              <a:rPr lang="en-US" dirty="0"/>
              <a:t>: I trained a model to predict diamond prices based on their characteristics using machine learning techniques. Diamonds that deviated significantly from the model's predictions were flagged as potentially stolen diamonds. These outliers, with characteristics manipulated to avoid detection, provided further evidence of foul play.</a:t>
            </a:r>
          </a:p>
        </p:txBody>
      </p:sp>
    </p:spTree>
    <p:extLst>
      <p:ext uri="{BB962C8B-B14F-4D97-AF65-F5344CB8AC3E}">
        <p14:creationId xmlns:p14="http://schemas.microsoft.com/office/powerpoint/2010/main" val="22147542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1E035-6836-DD2C-1BB4-780D552FB848}"/>
              </a:ext>
            </a:extLst>
          </p:cNvPr>
          <p:cNvSpPr>
            <a:spLocks noGrp="1"/>
          </p:cNvSpPr>
          <p:nvPr>
            <p:ph type="title"/>
          </p:nvPr>
        </p:nvSpPr>
        <p:spPr>
          <a:xfrm>
            <a:off x="651090" y="780788"/>
            <a:ext cx="10357666" cy="1438450"/>
          </a:xfrm>
        </p:spPr>
        <p:txBody>
          <a:bodyPr>
            <a:normAutofit fontScale="90000"/>
          </a:bodyPr>
          <a:lstStyle/>
          <a:p>
            <a:pPr algn="ctr"/>
            <a:r>
              <a:rPr lang="es-ES" dirty="0" err="1"/>
              <a:t>Explanation</a:t>
            </a:r>
            <a:r>
              <a:rPr lang="es-ES" dirty="0"/>
              <a:t> </a:t>
            </a:r>
            <a:r>
              <a:rPr lang="es-ES" dirty="0" err="1"/>
              <a:t>of</a:t>
            </a:r>
            <a:r>
              <a:rPr lang="es-ES" dirty="0"/>
              <a:t> </a:t>
            </a:r>
            <a:r>
              <a:rPr lang="es-ES" dirty="0" err="1"/>
              <a:t>the</a:t>
            </a:r>
            <a:r>
              <a:rPr lang="es-ES" dirty="0"/>
              <a:t> </a:t>
            </a:r>
            <a:r>
              <a:rPr lang="es-ES" dirty="0" err="1"/>
              <a:t>magic</a:t>
            </a:r>
            <a:r>
              <a:rPr lang="es-ES" dirty="0"/>
              <a:t> </a:t>
            </a:r>
            <a:r>
              <a:rPr lang="es-ES" dirty="0" err="1"/>
              <a:t>spell</a:t>
            </a:r>
            <a:br>
              <a:rPr lang="es-ES" dirty="0"/>
            </a:br>
            <a:br>
              <a:rPr lang="es-ES" u="sng" dirty="0"/>
            </a:br>
            <a:r>
              <a:rPr lang="es-ES" u="sng" dirty="0"/>
              <a:t>EXPLORATORY DATA ANALYSIS</a:t>
            </a:r>
            <a:endParaRPr lang="en-US" u="sng" dirty="0"/>
          </a:p>
        </p:txBody>
      </p:sp>
      <p:sp>
        <p:nvSpPr>
          <p:cNvPr id="3" name="Content Placeholder 2">
            <a:extLst>
              <a:ext uri="{FF2B5EF4-FFF2-40B4-BE49-F238E27FC236}">
                <a16:creationId xmlns:a16="http://schemas.microsoft.com/office/drawing/2014/main" id="{C70AD89F-A6AE-4D0F-6A2C-2CEF23F57620}"/>
              </a:ext>
            </a:extLst>
          </p:cNvPr>
          <p:cNvSpPr>
            <a:spLocks noGrp="1"/>
          </p:cNvSpPr>
          <p:nvPr>
            <p:ph idx="1"/>
          </p:nvPr>
        </p:nvSpPr>
        <p:spPr>
          <a:xfrm>
            <a:off x="192507" y="3630341"/>
            <a:ext cx="2450056" cy="1333501"/>
          </a:xfrm>
        </p:spPr>
        <p:txBody>
          <a:bodyPr>
            <a:noAutofit/>
          </a:bodyPr>
          <a:lstStyle/>
          <a:p>
            <a:pPr marL="0" indent="0" algn="ctr">
              <a:buNone/>
            </a:pPr>
            <a:r>
              <a:rPr lang="en-US" sz="1800" u="sng" dirty="0"/>
              <a:t>Data Loading</a:t>
            </a:r>
          </a:p>
          <a:p>
            <a:pPr marL="0" indent="0" algn="ctr">
              <a:buNone/>
            </a:pPr>
            <a:r>
              <a:rPr lang="en-US" sz="1800" dirty="0"/>
              <a:t>Loaded the diamond dataset using pandas, inspecting structure and data types.</a:t>
            </a:r>
          </a:p>
          <a:p>
            <a:pPr marL="0" indent="0" algn="ctr">
              <a:buNone/>
            </a:pPr>
            <a:endParaRPr lang="en-US" dirty="0"/>
          </a:p>
        </p:txBody>
      </p:sp>
      <p:sp>
        <p:nvSpPr>
          <p:cNvPr id="5" name="Shape 3">
            <a:extLst>
              <a:ext uri="{FF2B5EF4-FFF2-40B4-BE49-F238E27FC236}">
                <a16:creationId xmlns:a16="http://schemas.microsoft.com/office/drawing/2014/main" id="{32769676-BA87-43F8-9496-148E60A76CC2}"/>
              </a:ext>
            </a:extLst>
          </p:cNvPr>
          <p:cNvSpPr/>
          <p:nvPr/>
        </p:nvSpPr>
        <p:spPr>
          <a:xfrm>
            <a:off x="1208512" y="3132487"/>
            <a:ext cx="499943" cy="499943"/>
          </a:xfrm>
          <a:prstGeom prst="roundRect">
            <a:avLst>
              <a:gd name="adj" fmla="val 20000"/>
            </a:avLst>
          </a:prstGeom>
          <a:solidFill>
            <a:srgbClr val="DFECE9"/>
          </a:solidFill>
          <a:ln w="7620">
            <a:solidFill>
              <a:srgbClr val="C5D2CF"/>
            </a:solidFill>
            <a:prstDash val="solid"/>
          </a:ln>
        </p:spPr>
      </p:sp>
      <p:sp>
        <p:nvSpPr>
          <p:cNvPr id="6" name="Text 4">
            <a:extLst>
              <a:ext uri="{FF2B5EF4-FFF2-40B4-BE49-F238E27FC236}">
                <a16:creationId xmlns:a16="http://schemas.microsoft.com/office/drawing/2014/main" id="{51590848-F170-4A0E-AD0B-50CA983FC5FA}"/>
              </a:ext>
            </a:extLst>
          </p:cNvPr>
          <p:cNvSpPr/>
          <p:nvPr/>
        </p:nvSpPr>
        <p:spPr>
          <a:xfrm>
            <a:off x="1407822" y="3121607"/>
            <a:ext cx="101322"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1</a:t>
            </a:r>
            <a:endParaRPr lang="en-US" sz="2624" dirty="0"/>
          </a:p>
        </p:txBody>
      </p:sp>
      <p:sp>
        <p:nvSpPr>
          <p:cNvPr id="7" name="Content Placeholder 2">
            <a:extLst>
              <a:ext uri="{FF2B5EF4-FFF2-40B4-BE49-F238E27FC236}">
                <a16:creationId xmlns:a16="http://schemas.microsoft.com/office/drawing/2014/main" id="{37580809-33C5-4139-BB07-D54D8DFE3CA1}"/>
              </a:ext>
            </a:extLst>
          </p:cNvPr>
          <p:cNvSpPr txBox="1">
            <a:spLocks/>
          </p:cNvSpPr>
          <p:nvPr/>
        </p:nvSpPr>
        <p:spPr>
          <a:xfrm>
            <a:off x="3072591" y="3682206"/>
            <a:ext cx="2449667" cy="1333501"/>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j-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j-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j-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j-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u="sng" dirty="0"/>
              <a:t>Data Loading</a:t>
            </a:r>
          </a:p>
          <a:p>
            <a:pPr marL="0" indent="0" algn="ctr">
              <a:buFont typeface="Arial" panose="020B0604020202020204" pitchFamily="34" charset="0"/>
              <a:buNone/>
            </a:pPr>
            <a:r>
              <a:rPr lang="en-US" sz="1800" dirty="0"/>
              <a:t>Loaded the diamond dataset using pandas, inspecting structure and data types.</a:t>
            </a:r>
          </a:p>
          <a:p>
            <a:pPr marL="0" indent="0" algn="ctr">
              <a:buFont typeface="Arial" panose="020B0604020202020204" pitchFamily="34" charset="0"/>
              <a:buNone/>
            </a:pPr>
            <a:endParaRPr lang="en-US" dirty="0"/>
          </a:p>
        </p:txBody>
      </p:sp>
      <p:sp>
        <p:nvSpPr>
          <p:cNvPr id="8" name="Content Placeholder 2">
            <a:extLst>
              <a:ext uri="{FF2B5EF4-FFF2-40B4-BE49-F238E27FC236}">
                <a16:creationId xmlns:a16="http://schemas.microsoft.com/office/drawing/2014/main" id="{C4E4EC0B-B23D-45CE-A45B-C74A4C9F10CA}"/>
              </a:ext>
            </a:extLst>
          </p:cNvPr>
          <p:cNvSpPr txBox="1">
            <a:spLocks/>
          </p:cNvSpPr>
          <p:nvPr/>
        </p:nvSpPr>
        <p:spPr>
          <a:xfrm>
            <a:off x="5829923" y="3603872"/>
            <a:ext cx="2449666" cy="1333501"/>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j-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j-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j-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j-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u="sng" dirty="0"/>
              <a:t>Data Loading</a:t>
            </a:r>
          </a:p>
          <a:p>
            <a:pPr marL="0" indent="0" algn="ctr">
              <a:buFont typeface="Arial" panose="020B0604020202020204" pitchFamily="34" charset="0"/>
              <a:buNone/>
            </a:pPr>
            <a:r>
              <a:rPr lang="en-US" sz="1800" dirty="0"/>
              <a:t>Loaded the diamond dataset using pandas, inspecting structure and data types.</a:t>
            </a:r>
          </a:p>
          <a:p>
            <a:pPr marL="0" indent="0" algn="ctr">
              <a:buFont typeface="Arial" panose="020B0604020202020204" pitchFamily="34" charset="0"/>
              <a:buNone/>
            </a:pPr>
            <a:endParaRPr lang="en-US" dirty="0"/>
          </a:p>
        </p:txBody>
      </p:sp>
      <p:sp>
        <p:nvSpPr>
          <p:cNvPr id="9" name="Content Placeholder 2">
            <a:extLst>
              <a:ext uri="{FF2B5EF4-FFF2-40B4-BE49-F238E27FC236}">
                <a16:creationId xmlns:a16="http://schemas.microsoft.com/office/drawing/2014/main" id="{8DF94090-587D-485B-B484-A076FC4535D1}"/>
              </a:ext>
            </a:extLst>
          </p:cNvPr>
          <p:cNvSpPr txBox="1">
            <a:spLocks/>
          </p:cNvSpPr>
          <p:nvPr/>
        </p:nvSpPr>
        <p:spPr>
          <a:xfrm>
            <a:off x="8789526" y="3630341"/>
            <a:ext cx="2436074" cy="1333501"/>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j-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j-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j-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j-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u="sng" dirty="0"/>
              <a:t>Data Loading</a:t>
            </a:r>
          </a:p>
          <a:p>
            <a:pPr marL="0" indent="0" algn="ctr">
              <a:buFont typeface="Arial" panose="020B0604020202020204" pitchFamily="34" charset="0"/>
              <a:buNone/>
            </a:pPr>
            <a:r>
              <a:rPr lang="en-US" sz="1800" dirty="0"/>
              <a:t>Loaded the diamond dataset using pandas, inspecting structure and data types.</a:t>
            </a:r>
          </a:p>
          <a:p>
            <a:pPr marL="0" indent="0" algn="ctr">
              <a:buFont typeface="Arial" panose="020B0604020202020204" pitchFamily="34" charset="0"/>
              <a:buNone/>
            </a:pPr>
            <a:endParaRPr lang="en-US" dirty="0"/>
          </a:p>
        </p:txBody>
      </p:sp>
      <p:sp>
        <p:nvSpPr>
          <p:cNvPr id="10" name="Shape 7">
            <a:extLst>
              <a:ext uri="{FF2B5EF4-FFF2-40B4-BE49-F238E27FC236}">
                <a16:creationId xmlns:a16="http://schemas.microsoft.com/office/drawing/2014/main" id="{02E7D60B-5112-45E6-81B1-CF0CA80734C7}"/>
              </a:ext>
            </a:extLst>
          </p:cNvPr>
          <p:cNvSpPr/>
          <p:nvPr/>
        </p:nvSpPr>
        <p:spPr>
          <a:xfrm>
            <a:off x="4039306" y="3145719"/>
            <a:ext cx="499943" cy="499943"/>
          </a:xfrm>
          <a:prstGeom prst="roundRect">
            <a:avLst>
              <a:gd name="adj" fmla="val 20000"/>
            </a:avLst>
          </a:prstGeom>
          <a:solidFill>
            <a:srgbClr val="DFECE9"/>
          </a:solidFill>
          <a:ln w="7620">
            <a:solidFill>
              <a:srgbClr val="C5D2CF"/>
            </a:solidFill>
            <a:prstDash val="solid"/>
          </a:ln>
        </p:spPr>
      </p:sp>
      <p:sp>
        <p:nvSpPr>
          <p:cNvPr id="11" name="Text 8">
            <a:extLst>
              <a:ext uri="{FF2B5EF4-FFF2-40B4-BE49-F238E27FC236}">
                <a16:creationId xmlns:a16="http://schemas.microsoft.com/office/drawing/2014/main" id="{B41DBA1C-A700-4E31-850D-AB994195F629}"/>
              </a:ext>
            </a:extLst>
          </p:cNvPr>
          <p:cNvSpPr/>
          <p:nvPr/>
        </p:nvSpPr>
        <p:spPr>
          <a:xfrm>
            <a:off x="4204922" y="3187391"/>
            <a:ext cx="168712"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2</a:t>
            </a:r>
            <a:endParaRPr lang="en-US" sz="2624" dirty="0"/>
          </a:p>
        </p:txBody>
      </p:sp>
      <p:sp>
        <p:nvSpPr>
          <p:cNvPr id="12" name="Shape 11">
            <a:extLst>
              <a:ext uri="{FF2B5EF4-FFF2-40B4-BE49-F238E27FC236}">
                <a16:creationId xmlns:a16="http://schemas.microsoft.com/office/drawing/2014/main" id="{07CEE0C9-D99D-4C98-BF9B-56D0A2E46E07}"/>
              </a:ext>
            </a:extLst>
          </p:cNvPr>
          <p:cNvSpPr/>
          <p:nvPr/>
        </p:nvSpPr>
        <p:spPr>
          <a:xfrm>
            <a:off x="6765671" y="3121607"/>
            <a:ext cx="499943" cy="499943"/>
          </a:xfrm>
          <a:prstGeom prst="roundRect">
            <a:avLst>
              <a:gd name="adj" fmla="val 20000"/>
            </a:avLst>
          </a:prstGeom>
          <a:solidFill>
            <a:srgbClr val="DFECE9"/>
          </a:solidFill>
          <a:ln w="7620">
            <a:solidFill>
              <a:srgbClr val="C5D2CF"/>
            </a:solidFill>
            <a:prstDash val="solid"/>
          </a:ln>
        </p:spPr>
      </p:sp>
      <p:sp>
        <p:nvSpPr>
          <p:cNvPr id="13" name="Text 12">
            <a:extLst>
              <a:ext uri="{FF2B5EF4-FFF2-40B4-BE49-F238E27FC236}">
                <a16:creationId xmlns:a16="http://schemas.microsoft.com/office/drawing/2014/main" id="{28E08B31-25E9-45F7-B393-D503EB4605A2}"/>
              </a:ext>
            </a:extLst>
          </p:cNvPr>
          <p:cNvSpPr/>
          <p:nvPr/>
        </p:nvSpPr>
        <p:spPr>
          <a:xfrm>
            <a:off x="6929977" y="3163278"/>
            <a:ext cx="171331"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3</a:t>
            </a:r>
            <a:endParaRPr lang="en-US" sz="2624" dirty="0"/>
          </a:p>
        </p:txBody>
      </p:sp>
      <p:sp>
        <p:nvSpPr>
          <p:cNvPr id="14" name="Shape 15">
            <a:extLst>
              <a:ext uri="{FF2B5EF4-FFF2-40B4-BE49-F238E27FC236}">
                <a16:creationId xmlns:a16="http://schemas.microsoft.com/office/drawing/2014/main" id="{DC5B2774-9223-4CCD-B23F-89C43DDFDEBC}"/>
              </a:ext>
            </a:extLst>
          </p:cNvPr>
          <p:cNvSpPr/>
          <p:nvPr/>
        </p:nvSpPr>
        <p:spPr>
          <a:xfrm>
            <a:off x="9706586" y="3145719"/>
            <a:ext cx="499943" cy="499943"/>
          </a:xfrm>
          <a:prstGeom prst="roundRect">
            <a:avLst>
              <a:gd name="adj" fmla="val 20000"/>
            </a:avLst>
          </a:prstGeom>
          <a:solidFill>
            <a:srgbClr val="DFECE9"/>
          </a:solidFill>
          <a:ln w="7620">
            <a:solidFill>
              <a:srgbClr val="C5D2CF"/>
            </a:solidFill>
            <a:prstDash val="solid"/>
          </a:ln>
        </p:spPr>
      </p:sp>
      <p:sp>
        <p:nvSpPr>
          <p:cNvPr id="15" name="Text 16">
            <a:extLst>
              <a:ext uri="{FF2B5EF4-FFF2-40B4-BE49-F238E27FC236}">
                <a16:creationId xmlns:a16="http://schemas.microsoft.com/office/drawing/2014/main" id="{C0CB3619-DBB2-490F-A356-1E3470C72A80}"/>
              </a:ext>
            </a:extLst>
          </p:cNvPr>
          <p:cNvSpPr/>
          <p:nvPr/>
        </p:nvSpPr>
        <p:spPr>
          <a:xfrm>
            <a:off x="9866368" y="3187390"/>
            <a:ext cx="180380"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4</a:t>
            </a:r>
            <a:endParaRPr lang="en-US" sz="2624" dirty="0"/>
          </a:p>
        </p:txBody>
      </p:sp>
    </p:spTree>
    <p:extLst>
      <p:ext uri="{BB962C8B-B14F-4D97-AF65-F5344CB8AC3E}">
        <p14:creationId xmlns:p14="http://schemas.microsoft.com/office/powerpoint/2010/main" val="20184152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2287EB-F010-47A0-BEE3-4F17062E157C}"/>
              </a:ext>
            </a:extLst>
          </p:cNvPr>
          <p:cNvSpPr>
            <a:spLocks noGrp="1"/>
          </p:cNvSpPr>
          <p:nvPr>
            <p:ph type="title"/>
          </p:nvPr>
        </p:nvSpPr>
        <p:spPr>
          <a:xfrm>
            <a:off x="3383663" y="586506"/>
            <a:ext cx="10357666" cy="1438450"/>
          </a:xfrm>
        </p:spPr>
        <p:txBody>
          <a:bodyPr/>
          <a:lstStyle/>
          <a:p>
            <a:r>
              <a:rPr lang="es-MX" dirty="0"/>
              <a:t>MODEL BUILDING</a:t>
            </a:r>
          </a:p>
        </p:txBody>
      </p:sp>
      <p:pic>
        <p:nvPicPr>
          <p:cNvPr id="4" name="Image 0" descr="preencoded.png">
            <a:extLst>
              <a:ext uri="{FF2B5EF4-FFF2-40B4-BE49-F238E27FC236}">
                <a16:creationId xmlns:a16="http://schemas.microsoft.com/office/drawing/2014/main" id="{6FBE8A32-1A6F-4826-9D30-88E467FBC433}"/>
              </a:ext>
            </a:extLst>
          </p:cNvPr>
          <p:cNvPicPr>
            <a:picLocks noChangeAspect="1"/>
          </p:cNvPicPr>
          <p:nvPr/>
        </p:nvPicPr>
        <p:blipFill>
          <a:blip r:embed="rId2"/>
          <a:stretch>
            <a:fillRect/>
          </a:stretch>
        </p:blipFill>
        <p:spPr>
          <a:xfrm>
            <a:off x="496927" y="2648091"/>
            <a:ext cx="2638544" cy="888682"/>
          </a:xfrm>
          <a:prstGeom prst="rect">
            <a:avLst/>
          </a:prstGeom>
        </p:spPr>
      </p:pic>
      <p:pic>
        <p:nvPicPr>
          <p:cNvPr id="5" name="Image 1" descr="preencoded.png">
            <a:extLst>
              <a:ext uri="{FF2B5EF4-FFF2-40B4-BE49-F238E27FC236}">
                <a16:creationId xmlns:a16="http://schemas.microsoft.com/office/drawing/2014/main" id="{96499D05-DEF5-4AE5-A198-60DBE023E377}"/>
              </a:ext>
            </a:extLst>
          </p:cNvPr>
          <p:cNvPicPr>
            <a:picLocks noChangeAspect="1"/>
          </p:cNvPicPr>
          <p:nvPr/>
        </p:nvPicPr>
        <p:blipFill>
          <a:blip r:embed="rId3"/>
          <a:stretch>
            <a:fillRect/>
          </a:stretch>
        </p:blipFill>
        <p:spPr>
          <a:xfrm>
            <a:off x="3135471" y="2648091"/>
            <a:ext cx="2638663" cy="888682"/>
          </a:xfrm>
          <a:prstGeom prst="rect">
            <a:avLst/>
          </a:prstGeom>
        </p:spPr>
      </p:pic>
      <p:pic>
        <p:nvPicPr>
          <p:cNvPr id="6" name="Image 2" descr="preencoded.png">
            <a:extLst>
              <a:ext uri="{FF2B5EF4-FFF2-40B4-BE49-F238E27FC236}">
                <a16:creationId xmlns:a16="http://schemas.microsoft.com/office/drawing/2014/main" id="{6D867120-2362-454E-BBDD-BA16AB1EF89C}"/>
              </a:ext>
            </a:extLst>
          </p:cNvPr>
          <p:cNvPicPr>
            <a:picLocks noChangeAspect="1"/>
          </p:cNvPicPr>
          <p:nvPr/>
        </p:nvPicPr>
        <p:blipFill>
          <a:blip r:embed="rId4"/>
          <a:stretch>
            <a:fillRect/>
          </a:stretch>
        </p:blipFill>
        <p:spPr>
          <a:xfrm>
            <a:off x="5774134" y="2648091"/>
            <a:ext cx="2638544" cy="888682"/>
          </a:xfrm>
          <a:prstGeom prst="rect">
            <a:avLst/>
          </a:prstGeom>
        </p:spPr>
      </p:pic>
      <p:pic>
        <p:nvPicPr>
          <p:cNvPr id="7" name="Image 3" descr="preencoded.png">
            <a:extLst>
              <a:ext uri="{FF2B5EF4-FFF2-40B4-BE49-F238E27FC236}">
                <a16:creationId xmlns:a16="http://schemas.microsoft.com/office/drawing/2014/main" id="{12774839-FACA-41BE-AD62-DCC10C2219D8}"/>
              </a:ext>
            </a:extLst>
          </p:cNvPr>
          <p:cNvPicPr>
            <a:picLocks noChangeAspect="1"/>
          </p:cNvPicPr>
          <p:nvPr/>
        </p:nvPicPr>
        <p:blipFill>
          <a:blip r:embed="rId5"/>
          <a:stretch>
            <a:fillRect/>
          </a:stretch>
        </p:blipFill>
        <p:spPr>
          <a:xfrm>
            <a:off x="8412678" y="2648091"/>
            <a:ext cx="2638663" cy="888682"/>
          </a:xfrm>
          <a:prstGeom prst="rect">
            <a:avLst/>
          </a:prstGeom>
        </p:spPr>
      </p:pic>
      <p:sp>
        <p:nvSpPr>
          <p:cNvPr id="8" name="Content Placeholder 2">
            <a:extLst>
              <a:ext uri="{FF2B5EF4-FFF2-40B4-BE49-F238E27FC236}">
                <a16:creationId xmlns:a16="http://schemas.microsoft.com/office/drawing/2014/main" id="{9A6710B1-86DF-4932-A543-1541F1A7BCD6}"/>
              </a:ext>
            </a:extLst>
          </p:cNvPr>
          <p:cNvSpPr txBox="1">
            <a:spLocks/>
          </p:cNvSpPr>
          <p:nvPr/>
        </p:nvSpPr>
        <p:spPr>
          <a:xfrm>
            <a:off x="541384" y="4159909"/>
            <a:ext cx="2339025" cy="1333501"/>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j-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j-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j-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j-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u="sng" dirty="0"/>
              <a:t>SPLIT DATA</a:t>
            </a:r>
          </a:p>
          <a:p>
            <a:pPr marL="0" indent="0" algn="ctr">
              <a:buFont typeface="Arial" panose="020B0604020202020204" pitchFamily="34" charset="0"/>
              <a:buNone/>
            </a:pPr>
            <a:r>
              <a:rPr lang="en-US" sz="1800" dirty="0"/>
              <a:t>Split the dataset into training and testing sets.</a:t>
            </a:r>
          </a:p>
          <a:p>
            <a:pPr marL="0" indent="0" algn="ctr">
              <a:buFont typeface="Arial" panose="020B0604020202020204" pitchFamily="34" charset="0"/>
              <a:buNone/>
            </a:pPr>
            <a:endParaRPr lang="en-US" dirty="0"/>
          </a:p>
        </p:txBody>
      </p:sp>
      <p:sp>
        <p:nvSpPr>
          <p:cNvPr id="10" name="Content Placeholder 2">
            <a:extLst>
              <a:ext uri="{FF2B5EF4-FFF2-40B4-BE49-F238E27FC236}">
                <a16:creationId xmlns:a16="http://schemas.microsoft.com/office/drawing/2014/main" id="{C51FCAA3-984D-468C-A78A-026EC07E1809}"/>
              </a:ext>
            </a:extLst>
          </p:cNvPr>
          <p:cNvSpPr txBox="1">
            <a:spLocks/>
          </p:cNvSpPr>
          <p:nvPr/>
        </p:nvSpPr>
        <p:spPr>
          <a:xfrm>
            <a:off x="3135471" y="4159909"/>
            <a:ext cx="2339025" cy="1333501"/>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j-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j-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j-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j-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u="sng" dirty="0"/>
              <a:t>TRAIN MODELS</a:t>
            </a:r>
          </a:p>
          <a:p>
            <a:pPr marL="0" indent="0" algn="ctr">
              <a:buFont typeface="Arial" panose="020B0604020202020204" pitchFamily="34" charset="0"/>
              <a:buNone/>
            </a:pPr>
            <a:r>
              <a:rPr lang="en-US" sz="1800" dirty="0"/>
              <a:t>Trained machine learning models like Random Forest Regression to predict diamond prices.</a:t>
            </a:r>
          </a:p>
          <a:p>
            <a:pPr marL="0" indent="0" algn="ctr">
              <a:buFont typeface="Arial" panose="020B0604020202020204" pitchFamily="34" charset="0"/>
              <a:buNone/>
            </a:pPr>
            <a:endParaRPr lang="en-US" dirty="0"/>
          </a:p>
        </p:txBody>
      </p:sp>
      <p:sp>
        <p:nvSpPr>
          <p:cNvPr id="11" name="Content Placeholder 2">
            <a:extLst>
              <a:ext uri="{FF2B5EF4-FFF2-40B4-BE49-F238E27FC236}">
                <a16:creationId xmlns:a16="http://schemas.microsoft.com/office/drawing/2014/main" id="{EAFF7AD8-3845-4EAA-963F-9BAF6A2E7D30}"/>
              </a:ext>
            </a:extLst>
          </p:cNvPr>
          <p:cNvSpPr txBox="1">
            <a:spLocks/>
          </p:cNvSpPr>
          <p:nvPr/>
        </p:nvSpPr>
        <p:spPr>
          <a:xfrm>
            <a:off x="5923893" y="4164211"/>
            <a:ext cx="2339025" cy="1333501"/>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j-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j-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j-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j-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u="sng" dirty="0"/>
              <a:t>EVALUATE MODEL</a:t>
            </a:r>
          </a:p>
          <a:p>
            <a:pPr marL="0" indent="0" algn="ctr">
              <a:buFont typeface="Arial" panose="020B0604020202020204" pitchFamily="34" charset="0"/>
              <a:buNone/>
            </a:pPr>
            <a:r>
              <a:rPr lang="en-US" sz="1800" dirty="0"/>
              <a:t>Evaluated models using metrics like R-squared, MAE, and RMSE.</a:t>
            </a:r>
          </a:p>
          <a:p>
            <a:pPr marL="0" indent="0" algn="ctr">
              <a:buFont typeface="Arial" panose="020B0604020202020204" pitchFamily="34" charset="0"/>
              <a:buNone/>
            </a:pPr>
            <a:endParaRPr lang="en-US" dirty="0"/>
          </a:p>
        </p:txBody>
      </p:sp>
      <p:sp>
        <p:nvSpPr>
          <p:cNvPr id="12" name="Content Placeholder 2">
            <a:extLst>
              <a:ext uri="{FF2B5EF4-FFF2-40B4-BE49-F238E27FC236}">
                <a16:creationId xmlns:a16="http://schemas.microsoft.com/office/drawing/2014/main" id="{32D5E0AA-8F3B-45AF-BC57-EB1A0E36C031}"/>
              </a:ext>
            </a:extLst>
          </p:cNvPr>
          <p:cNvSpPr txBox="1">
            <a:spLocks/>
          </p:cNvSpPr>
          <p:nvPr/>
        </p:nvSpPr>
        <p:spPr>
          <a:xfrm>
            <a:off x="8562496" y="4159908"/>
            <a:ext cx="2339025" cy="1333501"/>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j-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j-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j-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j-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u="sng" dirty="0"/>
              <a:t>SELECT BEST MODEL</a:t>
            </a:r>
          </a:p>
          <a:p>
            <a:pPr marL="0" indent="0" algn="ctr">
              <a:buFont typeface="Arial" panose="020B0604020202020204" pitchFamily="34" charset="0"/>
              <a:buNone/>
            </a:pPr>
            <a:r>
              <a:rPr lang="en-US" sz="1800" dirty="0"/>
              <a:t>Selected the best-performing model for further analysis.</a:t>
            </a:r>
          </a:p>
          <a:p>
            <a:pPr marL="0" indent="0" algn="ctr">
              <a:buFont typeface="Arial" panose="020B0604020202020204" pitchFamily="34" charset="0"/>
              <a:buNone/>
            </a:pPr>
            <a:endParaRPr lang="en-US" dirty="0"/>
          </a:p>
        </p:txBody>
      </p:sp>
    </p:spTree>
    <p:extLst>
      <p:ext uri="{BB962C8B-B14F-4D97-AF65-F5344CB8AC3E}">
        <p14:creationId xmlns:p14="http://schemas.microsoft.com/office/powerpoint/2010/main" val="38227172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CBB3CFC-1D3F-441F-B79E-017F53CA6ABB}"/>
              </a:ext>
            </a:extLst>
          </p:cNvPr>
          <p:cNvSpPr>
            <a:spLocks noGrp="1"/>
          </p:cNvSpPr>
          <p:nvPr>
            <p:ph type="title"/>
          </p:nvPr>
        </p:nvSpPr>
        <p:spPr/>
        <p:txBody>
          <a:bodyPr/>
          <a:lstStyle/>
          <a:p>
            <a:r>
              <a:rPr lang="es-MX" dirty="0"/>
              <a:t>IDENTIFYING SUSPICIOUS DIAMONDS</a:t>
            </a:r>
          </a:p>
        </p:txBody>
      </p:sp>
      <p:sp>
        <p:nvSpPr>
          <p:cNvPr id="3" name="Marcador de contenido 2">
            <a:extLst>
              <a:ext uri="{FF2B5EF4-FFF2-40B4-BE49-F238E27FC236}">
                <a16:creationId xmlns:a16="http://schemas.microsoft.com/office/drawing/2014/main" id="{11C127AC-6E32-46FF-A9D9-CC6CBB24201A}"/>
              </a:ext>
            </a:extLst>
          </p:cNvPr>
          <p:cNvSpPr>
            <a:spLocks noGrp="1"/>
          </p:cNvSpPr>
          <p:nvPr>
            <p:ph idx="1"/>
          </p:nvPr>
        </p:nvSpPr>
        <p:spPr>
          <a:xfrm>
            <a:off x="0" y="3335154"/>
            <a:ext cx="4542984" cy="3522846"/>
          </a:xfrm>
        </p:spPr>
        <p:txBody>
          <a:bodyPr/>
          <a:lstStyle/>
          <a:p>
            <a:pPr marL="0" indent="0">
              <a:buNone/>
            </a:pPr>
            <a:r>
              <a:rPr lang="es-MX" u="sng" dirty="0" err="1"/>
              <a:t>Anomaly</a:t>
            </a:r>
            <a:r>
              <a:rPr lang="es-MX" u="sng" dirty="0"/>
              <a:t> </a:t>
            </a:r>
            <a:r>
              <a:rPr lang="es-MX" u="sng" dirty="0" err="1"/>
              <a:t>Detection</a:t>
            </a:r>
            <a:endParaRPr lang="es-MX" u="sng" dirty="0"/>
          </a:p>
          <a:p>
            <a:pPr marL="0" indent="0">
              <a:buNone/>
            </a:pPr>
            <a:endParaRPr lang="es-MX" dirty="0"/>
          </a:p>
          <a:p>
            <a:pPr marL="0" indent="0">
              <a:buNone/>
            </a:pPr>
            <a:r>
              <a:rPr lang="en-US" dirty="0"/>
              <a:t>Applied the trained model to predict prices for diamonds with missing or anomalous data.</a:t>
            </a:r>
          </a:p>
          <a:p>
            <a:pPr marL="0" indent="0">
              <a:buNone/>
            </a:pPr>
            <a:r>
              <a:rPr lang="en-US" dirty="0"/>
              <a:t>Calculated percentiles to establish thresholds for identifying outliers.</a:t>
            </a:r>
          </a:p>
          <a:p>
            <a:pPr marL="0" indent="0">
              <a:buNone/>
            </a:pPr>
            <a:endParaRPr lang="es-MX" dirty="0"/>
          </a:p>
          <a:p>
            <a:pPr marL="0" indent="0">
              <a:buNone/>
            </a:pPr>
            <a:endParaRPr lang="es-MX" dirty="0"/>
          </a:p>
        </p:txBody>
      </p:sp>
      <p:sp>
        <p:nvSpPr>
          <p:cNvPr id="4" name="Marcador de contenido 2">
            <a:extLst>
              <a:ext uri="{FF2B5EF4-FFF2-40B4-BE49-F238E27FC236}">
                <a16:creationId xmlns:a16="http://schemas.microsoft.com/office/drawing/2014/main" id="{704B9EDC-7CD3-4B8C-A056-FAC65A973B55}"/>
              </a:ext>
            </a:extLst>
          </p:cNvPr>
          <p:cNvSpPr txBox="1">
            <a:spLocks/>
          </p:cNvSpPr>
          <p:nvPr/>
        </p:nvSpPr>
        <p:spPr>
          <a:xfrm>
            <a:off x="4542984" y="3398881"/>
            <a:ext cx="4881473" cy="3522846"/>
          </a:xfrm>
          <a:prstGeom prst="rect">
            <a:avLst/>
          </a:prstGeom>
        </p:spPr>
        <p:txBody>
          <a:bodyPr vert="horz" lIns="91440" tIns="45720" rIns="91440" bIns="45720" rtlCol="0">
            <a:norm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j-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j-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j-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j-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u="sng" dirty="0"/>
              <a:t>Visualization</a:t>
            </a:r>
          </a:p>
          <a:p>
            <a:pPr marL="0" indent="0">
              <a:buFont typeface="Arial" panose="020B0604020202020204" pitchFamily="34" charset="0"/>
              <a:buNone/>
            </a:pPr>
            <a:endParaRPr lang="en-US" u="sng" dirty="0"/>
          </a:p>
          <a:p>
            <a:pPr marL="0" indent="0">
              <a:buFont typeface="Arial" panose="020B0604020202020204" pitchFamily="34" charset="0"/>
              <a:buNone/>
            </a:pPr>
            <a:r>
              <a:rPr lang="en-US" dirty="0"/>
              <a:t>Generated scatter plots and histograms to visualize characteristics and predicted prices of suspicious diamonds.</a:t>
            </a:r>
          </a:p>
          <a:p>
            <a:pPr marL="0" indent="0">
              <a:buFont typeface="Arial" panose="020B0604020202020204" pitchFamily="34" charset="0"/>
              <a:buNone/>
            </a:pPr>
            <a:r>
              <a:rPr lang="en-US" dirty="0"/>
              <a:t>Highlighted differences between suspicious and regular diamonds.</a:t>
            </a:r>
          </a:p>
          <a:p>
            <a:pPr marL="0" indent="0">
              <a:buFont typeface="Arial" panose="020B0604020202020204" pitchFamily="34" charset="0"/>
              <a:buNone/>
            </a:pPr>
            <a:endParaRPr lang="es-MX" dirty="0"/>
          </a:p>
          <a:p>
            <a:pPr marL="0" indent="0">
              <a:buFont typeface="Arial" panose="020B0604020202020204" pitchFamily="34" charset="0"/>
              <a:buNone/>
            </a:pPr>
            <a:endParaRPr lang="es-MX" dirty="0"/>
          </a:p>
        </p:txBody>
      </p:sp>
      <p:pic>
        <p:nvPicPr>
          <p:cNvPr id="6" name="Image 0" descr="preencoded.png">
            <a:extLst>
              <a:ext uri="{FF2B5EF4-FFF2-40B4-BE49-F238E27FC236}">
                <a16:creationId xmlns:a16="http://schemas.microsoft.com/office/drawing/2014/main" id="{9B1866F1-E37F-4870-902B-90A0D63C5336}"/>
              </a:ext>
            </a:extLst>
          </p:cNvPr>
          <p:cNvPicPr>
            <a:picLocks noChangeAspect="1"/>
          </p:cNvPicPr>
          <p:nvPr/>
        </p:nvPicPr>
        <p:blipFill>
          <a:blip r:embed="rId2"/>
          <a:stretch>
            <a:fillRect/>
          </a:stretch>
        </p:blipFill>
        <p:spPr>
          <a:xfrm>
            <a:off x="9424457" y="3966789"/>
            <a:ext cx="2849060" cy="2849060"/>
          </a:xfrm>
          <a:prstGeom prst="rect">
            <a:avLst/>
          </a:prstGeom>
        </p:spPr>
      </p:pic>
    </p:spTree>
    <p:extLst>
      <p:ext uri="{BB962C8B-B14F-4D97-AF65-F5344CB8AC3E}">
        <p14:creationId xmlns:p14="http://schemas.microsoft.com/office/powerpoint/2010/main" val="37669344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hape 3">
            <a:extLst>
              <a:ext uri="{FF2B5EF4-FFF2-40B4-BE49-F238E27FC236}">
                <a16:creationId xmlns:a16="http://schemas.microsoft.com/office/drawing/2014/main" id="{03F5ABA0-A0BF-41CE-9664-FCCA6808FA26}"/>
              </a:ext>
            </a:extLst>
          </p:cNvPr>
          <p:cNvSpPr/>
          <p:nvPr/>
        </p:nvSpPr>
        <p:spPr>
          <a:xfrm>
            <a:off x="437409" y="4723774"/>
            <a:ext cx="10907450" cy="1243889"/>
          </a:xfrm>
          <a:prstGeom prst="roundRect">
            <a:avLst>
              <a:gd name="adj" fmla="val 4234"/>
            </a:avLst>
          </a:prstGeom>
          <a:solidFill>
            <a:srgbClr val="DFECE9"/>
          </a:solidFill>
          <a:ln w="7620">
            <a:solidFill>
              <a:srgbClr val="C5D2CF"/>
            </a:solidFill>
            <a:prstDash val="solid"/>
          </a:ln>
        </p:spPr>
      </p:sp>
      <p:sp>
        <p:nvSpPr>
          <p:cNvPr id="9" name="Shape 3">
            <a:extLst>
              <a:ext uri="{FF2B5EF4-FFF2-40B4-BE49-F238E27FC236}">
                <a16:creationId xmlns:a16="http://schemas.microsoft.com/office/drawing/2014/main" id="{9523DE23-277C-41AD-8259-A2C906EAB92B}"/>
              </a:ext>
            </a:extLst>
          </p:cNvPr>
          <p:cNvSpPr/>
          <p:nvPr/>
        </p:nvSpPr>
        <p:spPr>
          <a:xfrm>
            <a:off x="7974794" y="2186212"/>
            <a:ext cx="3370064" cy="2361605"/>
          </a:xfrm>
          <a:prstGeom prst="roundRect">
            <a:avLst>
              <a:gd name="adj" fmla="val 4234"/>
            </a:avLst>
          </a:prstGeom>
          <a:solidFill>
            <a:srgbClr val="DFECE9"/>
          </a:solidFill>
          <a:ln w="7620">
            <a:solidFill>
              <a:srgbClr val="C5D2CF"/>
            </a:solidFill>
            <a:prstDash val="solid"/>
          </a:ln>
        </p:spPr>
      </p:sp>
      <p:sp>
        <p:nvSpPr>
          <p:cNvPr id="8" name="Shape 3">
            <a:extLst>
              <a:ext uri="{FF2B5EF4-FFF2-40B4-BE49-F238E27FC236}">
                <a16:creationId xmlns:a16="http://schemas.microsoft.com/office/drawing/2014/main" id="{CA6806D5-215F-434C-B260-1DE808693632}"/>
              </a:ext>
            </a:extLst>
          </p:cNvPr>
          <p:cNvSpPr/>
          <p:nvPr/>
        </p:nvSpPr>
        <p:spPr>
          <a:xfrm>
            <a:off x="4206101" y="2157461"/>
            <a:ext cx="3370064" cy="2361605"/>
          </a:xfrm>
          <a:prstGeom prst="roundRect">
            <a:avLst>
              <a:gd name="adj" fmla="val 4234"/>
            </a:avLst>
          </a:prstGeom>
          <a:solidFill>
            <a:srgbClr val="DFECE9"/>
          </a:solidFill>
          <a:ln w="7620">
            <a:solidFill>
              <a:srgbClr val="C5D2CF"/>
            </a:solidFill>
            <a:prstDash val="solid"/>
          </a:ln>
        </p:spPr>
      </p:sp>
      <p:sp>
        <p:nvSpPr>
          <p:cNvPr id="7" name="Shape 3">
            <a:extLst>
              <a:ext uri="{FF2B5EF4-FFF2-40B4-BE49-F238E27FC236}">
                <a16:creationId xmlns:a16="http://schemas.microsoft.com/office/drawing/2014/main" id="{CA1DD9CD-37F7-46CF-85E5-91AFFAD1F943}"/>
              </a:ext>
            </a:extLst>
          </p:cNvPr>
          <p:cNvSpPr/>
          <p:nvPr/>
        </p:nvSpPr>
        <p:spPr>
          <a:xfrm>
            <a:off x="437408" y="2157462"/>
            <a:ext cx="3370064" cy="2361605"/>
          </a:xfrm>
          <a:prstGeom prst="roundRect">
            <a:avLst>
              <a:gd name="adj" fmla="val 4234"/>
            </a:avLst>
          </a:prstGeom>
          <a:solidFill>
            <a:srgbClr val="DFECE9"/>
          </a:solidFill>
          <a:ln w="7620">
            <a:solidFill>
              <a:srgbClr val="C5D2CF"/>
            </a:solidFill>
            <a:prstDash val="solid"/>
          </a:ln>
        </p:spPr>
      </p:sp>
      <p:sp>
        <p:nvSpPr>
          <p:cNvPr id="2" name="Título 1">
            <a:extLst>
              <a:ext uri="{FF2B5EF4-FFF2-40B4-BE49-F238E27FC236}">
                <a16:creationId xmlns:a16="http://schemas.microsoft.com/office/drawing/2014/main" id="{A2279551-5C9A-4AE7-AE1D-588990EE665D}"/>
              </a:ext>
            </a:extLst>
          </p:cNvPr>
          <p:cNvSpPr>
            <a:spLocks noGrp="1"/>
          </p:cNvSpPr>
          <p:nvPr>
            <p:ph type="title"/>
          </p:nvPr>
        </p:nvSpPr>
        <p:spPr/>
        <p:txBody>
          <a:bodyPr/>
          <a:lstStyle/>
          <a:p>
            <a:r>
              <a:rPr lang="es-MX" dirty="0"/>
              <a:t>UNCOVERING THE TRUTH</a:t>
            </a:r>
          </a:p>
        </p:txBody>
      </p:sp>
      <p:sp>
        <p:nvSpPr>
          <p:cNvPr id="3" name="Marcador de contenido 2">
            <a:extLst>
              <a:ext uri="{FF2B5EF4-FFF2-40B4-BE49-F238E27FC236}">
                <a16:creationId xmlns:a16="http://schemas.microsoft.com/office/drawing/2014/main" id="{AD888B2C-714B-461D-A05A-8D8E97298D92}"/>
              </a:ext>
            </a:extLst>
          </p:cNvPr>
          <p:cNvSpPr>
            <a:spLocks noGrp="1"/>
          </p:cNvSpPr>
          <p:nvPr>
            <p:ph idx="1"/>
          </p:nvPr>
        </p:nvSpPr>
        <p:spPr>
          <a:xfrm>
            <a:off x="437408" y="2180698"/>
            <a:ext cx="3355347" cy="2543076"/>
          </a:xfrm>
        </p:spPr>
        <p:txBody>
          <a:bodyPr/>
          <a:lstStyle/>
          <a:p>
            <a:pPr marL="0" indent="0" algn="ctr">
              <a:buNone/>
            </a:pPr>
            <a:r>
              <a:rPr lang="en-US" dirty="0"/>
              <a:t>Missing Data</a:t>
            </a:r>
          </a:p>
          <a:p>
            <a:pPr marL="0" indent="0" algn="ctr">
              <a:buNone/>
            </a:pPr>
            <a:r>
              <a:rPr lang="en-US" dirty="0"/>
              <a:t>Missing latitude values indicated potential data manipulation to hide diamond origins.</a:t>
            </a:r>
          </a:p>
          <a:p>
            <a:pPr marL="0" indent="0" algn="ctr">
              <a:buNone/>
            </a:pPr>
            <a:endParaRPr lang="es-MX" dirty="0"/>
          </a:p>
        </p:txBody>
      </p:sp>
      <p:sp>
        <p:nvSpPr>
          <p:cNvPr id="5" name="Marcador de contenido 2">
            <a:extLst>
              <a:ext uri="{FF2B5EF4-FFF2-40B4-BE49-F238E27FC236}">
                <a16:creationId xmlns:a16="http://schemas.microsoft.com/office/drawing/2014/main" id="{93ABC2BE-4C75-4EC5-A6AB-FA719E02CA70}"/>
              </a:ext>
            </a:extLst>
          </p:cNvPr>
          <p:cNvSpPr txBox="1">
            <a:spLocks/>
          </p:cNvSpPr>
          <p:nvPr/>
        </p:nvSpPr>
        <p:spPr>
          <a:xfrm>
            <a:off x="7989511" y="2148063"/>
            <a:ext cx="3355347" cy="2543076"/>
          </a:xfrm>
          <a:prstGeom prst="rect">
            <a:avLst/>
          </a:prstGeom>
        </p:spPr>
        <p:txBody>
          <a:bodyPr vert="horz" lIns="91440" tIns="45720" rIns="91440" bIns="45720" rtlCol="0">
            <a:norm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j-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j-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j-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j-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Visualization</a:t>
            </a:r>
          </a:p>
          <a:p>
            <a:pPr marL="0" indent="0" algn="ctr">
              <a:buFont typeface="Arial" panose="020B0604020202020204" pitchFamily="34" charset="0"/>
              <a:buNone/>
            </a:pPr>
            <a:r>
              <a:rPr lang="en-US" dirty="0"/>
              <a:t>Visualizations highlighted anomalies and differences between suspicious and regular diamonds.</a:t>
            </a:r>
            <a:endParaRPr lang="es-MX" dirty="0"/>
          </a:p>
        </p:txBody>
      </p:sp>
      <p:sp>
        <p:nvSpPr>
          <p:cNvPr id="6" name="Marcador de contenido 2">
            <a:extLst>
              <a:ext uri="{FF2B5EF4-FFF2-40B4-BE49-F238E27FC236}">
                <a16:creationId xmlns:a16="http://schemas.microsoft.com/office/drawing/2014/main" id="{6D5C6166-A42B-423F-A3D4-02DB9E7608C3}"/>
              </a:ext>
            </a:extLst>
          </p:cNvPr>
          <p:cNvSpPr txBox="1">
            <a:spLocks/>
          </p:cNvSpPr>
          <p:nvPr/>
        </p:nvSpPr>
        <p:spPr>
          <a:xfrm>
            <a:off x="4220818" y="2203934"/>
            <a:ext cx="3370064" cy="2543076"/>
          </a:xfrm>
          <a:prstGeom prst="rect">
            <a:avLst/>
          </a:prstGeom>
        </p:spPr>
        <p:txBody>
          <a:bodyPr vert="horz" lIns="91440" tIns="45720" rIns="91440" bIns="45720" rtlCol="0">
            <a:normAutofit/>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j-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j-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j-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j-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Outlier Detection</a:t>
            </a:r>
          </a:p>
          <a:p>
            <a:pPr marL="0" indent="0" algn="ctr">
              <a:buFont typeface="Arial" panose="020B0604020202020204" pitchFamily="34" charset="0"/>
              <a:buNone/>
            </a:pPr>
            <a:r>
              <a:rPr lang="en-US" dirty="0"/>
              <a:t>Diamonds with prices deviating from model predictions were flagged as suspicious.</a:t>
            </a:r>
          </a:p>
          <a:p>
            <a:pPr marL="0" indent="0" algn="ctr">
              <a:buFont typeface="Arial" panose="020B0604020202020204" pitchFamily="34" charset="0"/>
              <a:buNone/>
            </a:pPr>
            <a:endParaRPr lang="es-MX" dirty="0"/>
          </a:p>
        </p:txBody>
      </p:sp>
      <p:sp>
        <p:nvSpPr>
          <p:cNvPr id="11" name="Marcador de contenido 2">
            <a:extLst>
              <a:ext uri="{FF2B5EF4-FFF2-40B4-BE49-F238E27FC236}">
                <a16:creationId xmlns:a16="http://schemas.microsoft.com/office/drawing/2014/main" id="{8312E6EC-9CB5-479C-82C3-8AF17DAE3177}"/>
              </a:ext>
            </a:extLst>
          </p:cNvPr>
          <p:cNvSpPr txBox="1">
            <a:spLocks/>
          </p:cNvSpPr>
          <p:nvPr/>
        </p:nvSpPr>
        <p:spPr>
          <a:xfrm>
            <a:off x="437408" y="4796976"/>
            <a:ext cx="10907449" cy="96475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j-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j-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j-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j-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A Possible Stolen Diamond</a:t>
            </a:r>
          </a:p>
          <a:p>
            <a:pPr marL="0" indent="0" algn="ctr">
              <a:buFont typeface="Arial" panose="020B0604020202020204" pitchFamily="34" charset="0"/>
              <a:buNone/>
            </a:pPr>
            <a:r>
              <a:rPr lang="en-US" dirty="0"/>
              <a:t>A diamond was found with no latitude, which suggests it could be one of the stolen </a:t>
            </a:r>
            <a:endParaRPr lang="es-MX" dirty="0"/>
          </a:p>
        </p:txBody>
      </p:sp>
    </p:spTree>
    <p:extLst>
      <p:ext uri="{BB962C8B-B14F-4D97-AF65-F5344CB8AC3E}">
        <p14:creationId xmlns:p14="http://schemas.microsoft.com/office/powerpoint/2010/main" val="39809266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8D07F0C-0B80-4E71-9008-ACFA52852795}"/>
              </a:ext>
            </a:extLst>
          </p:cNvPr>
          <p:cNvSpPr>
            <a:spLocks noGrp="1"/>
          </p:cNvSpPr>
          <p:nvPr>
            <p:ph type="title"/>
          </p:nvPr>
        </p:nvSpPr>
        <p:spPr>
          <a:xfrm>
            <a:off x="827740" y="-138683"/>
            <a:ext cx="10357666" cy="1438450"/>
          </a:xfrm>
        </p:spPr>
        <p:txBody>
          <a:bodyPr/>
          <a:lstStyle/>
          <a:p>
            <a:r>
              <a:rPr lang="es-MX" dirty="0" err="1"/>
              <a:t>methodology</a:t>
            </a:r>
            <a:endParaRPr lang="es-MX" dirty="0"/>
          </a:p>
        </p:txBody>
      </p:sp>
      <p:sp>
        <p:nvSpPr>
          <p:cNvPr id="5" name="Shape 4">
            <a:extLst>
              <a:ext uri="{FF2B5EF4-FFF2-40B4-BE49-F238E27FC236}">
                <a16:creationId xmlns:a16="http://schemas.microsoft.com/office/drawing/2014/main" id="{605365F2-CD91-4561-B1F2-D9D8EF4DB8CE}"/>
              </a:ext>
            </a:extLst>
          </p:cNvPr>
          <p:cNvSpPr/>
          <p:nvPr/>
        </p:nvSpPr>
        <p:spPr>
          <a:xfrm>
            <a:off x="891076" y="1163798"/>
            <a:ext cx="10153174" cy="614363"/>
          </a:xfrm>
          <a:prstGeom prst="rect">
            <a:avLst/>
          </a:prstGeom>
          <a:solidFill>
            <a:srgbClr val="FFFFFF">
              <a:alpha val="4000"/>
            </a:srgbClr>
          </a:solidFill>
          <a:ln/>
        </p:spPr>
      </p:sp>
      <p:sp>
        <p:nvSpPr>
          <p:cNvPr id="6" name="Text 5">
            <a:extLst>
              <a:ext uri="{FF2B5EF4-FFF2-40B4-BE49-F238E27FC236}">
                <a16:creationId xmlns:a16="http://schemas.microsoft.com/office/drawing/2014/main" id="{6E942877-401F-48FB-99A3-59A9C0CA407A}"/>
              </a:ext>
            </a:extLst>
          </p:cNvPr>
          <p:cNvSpPr/>
          <p:nvPr/>
        </p:nvSpPr>
        <p:spPr>
          <a:xfrm>
            <a:off x="1105031" y="1299767"/>
            <a:ext cx="4644866" cy="342424"/>
          </a:xfrm>
          <a:prstGeom prst="rect">
            <a:avLst/>
          </a:prstGeom>
          <a:noFill/>
          <a:ln/>
        </p:spPr>
        <p:txBody>
          <a:bodyPr wrap="none" rtlCol="0" anchor="t"/>
          <a:lstStyle/>
          <a:p>
            <a:pPr marL="0" indent="0">
              <a:lnSpc>
                <a:spcPts val="2697"/>
              </a:lnSpc>
              <a:buNone/>
            </a:pPr>
            <a:r>
              <a:rPr lang="en-US" sz="1686" dirty="0">
                <a:solidFill>
                  <a:srgbClr val="2C3249"/>
                </a:solidFill>
                <a:latin typeface="Martel Sans" pitchFamily="34" charset="0"/>
                <a:ea typeface="Martel Sans" pitchFamily="34" charset="-122"/>
                <a:cs typeface="Martel Sans" pitchFamily="34" charset="-120"/>
              </a:rPr>
              <a:t>Data Loading</a:t>
            </a:r>
            <a:endParaRPr lang="en-US" sz="1686" dirty="0"/>
          </a:p>
        </p:txBody>
      </p:sp>
      <p:sp>
        <p:nvSpPr>
          <p:cNvPr id="7" name="Text 6">
            <a:extLst>
              <a:ext uri="{FF2B5EF4-FFF2-40B4-BE49-F238E27FC236}">
                <a16:creationId xmlns:a16="http://schemas.microsoft.com/office/drawing/2014/main" id="{94419D92-EC1D-485E-8C30-5FEF2A3EFC08}"/>
              </a:ext>
            </a:extLst>
          </p:cNvPr>
          <p:cNvSpPr/>
          <p:nvPr/>
        </p:nvSpPr>
        <p:spPr>
          <a:xfrm>
            <a:off x="6185428" y="1299767"/>
            <a:ext cx="4644866" cy="342424"/>
          </a:xfrm>
          <a:prstGeom prst="rect">
            <a:avLst/>
          </a:prstGeom>
          <a:noFill/>
          <a:ln/>
        </p:spPr>
        <p:txBody>
          <a:bodyPr wrap="none" rtlCol="0" anchor="t"/>
          <a:lstStyle/>
          <a:p>
            <a:pPr marL="0" indent="0">
              <a:lnSpc>
                <a:spcPts val="2697"/>
              </a:lnSpc>
              <a:buNone/>
            </a:pPr>
            <a:r>
              <a:rPr lang="en-US" sz="1686" dirty="0">
                <a:solidFill>
                  <a:srgbClr val="2C3249"/>
                </a:solidFill>
                <a:latin typeface="Martel Sans" pitchFamily="34" charset="0"/>
                <a:ea typeface="Martel Sans" pitchFamily="34" charset="-122"/>
                <a:cs typeface="Martel Sans" pitchFamily="34" charset="-120"/>
              </a:rPr>
              <a:t>Loaded diamond dataset using pandas</a:t>
            </a:r>
            <a:endParaRPr lang="en-US" sz="1686" dirty="0"/>
          </a:p>
        </p:txBody>
      </p:sp>
      <p:sp>
        <p:nvSpPr>
          <p:cNvPr id="8" name="Shape 7">
            <a:extLst>
              <a:ext uri="{FF2B5EF4-FFF2-40B4-BE49-F238E27FC236}">
                <a16:creationId xmlns:a16="http://schemas.microsoft.com/office/drawing/2014/main" id="{16A941CD-435A-4A37-95CF-884E5C260746}"/>
              </a:ext>
            </a:extLst>
          </p:cNvPr>
          <p:cNvSpPr/>
          <p:nvPr/>
        </p:nvSpPr>
        <p:spPr>
          <a:xfrm>
            <a:off x="891076" y="1778160"/>
            <a:ext cx="10153174" cy="614363"/>
          </a:xfrm>
          <a:prstGeom prst="rect">
            <a:avLst/>
          </a:prstGeom>
          <a:solidFill>
            <a:srgbClr val="000000">
              <a:alpha val="4000"/>
            </a:srgbClr>
          </a:solidFill>
          <a:ln/>
        </p:spPr>
      </p:sp>
      <p:sp>
        <p:nvSpPr>
          <p:cNvPr id="9" name="Text 8">
            <a:extLst>
              <a:ext uri="{FF2B5EF4-FFF2-40B4-BE49-F238E27FC236}">
                <a16:creationId xmlns:a16="http://schemas.microsoft.com/office/drawing/2014/main" id="{0A09416D-10A5-42B4-B702-AA5BB4BE9CE7}"/>
              </a:ext>
            </a:extLst>
          </p:cNvPr>
          <p:cNvSpPr/>
          <p:nvPr/>
        </p:nvSpPr>
        <p:spPr>
          <a:xfrm>
            <a:off x="1105031" y="1914130"/>
            <a:ext cx="4644866" cy="342424"/>
          </a:xfrm>
          <a:prstGeom prst="rect">
            <a:avLst/>
          </a:prstGeom>
          <a:noFill/>
          <a:ln/>
        </p:spPr>
        <p:txBody>
          <a:bodyPr wrap="none" rtlCol="0" anchor="t"/>
          <a:lstStyle/>
          <a:p>
            <a:pPr marL="0" indent="0">
              <a:lnSpc>
                <a:spcPts val="2697"/>
              </a:lnSpc>
              <a:buNone/>
            </a:pPr>
            <a:r>
              <a:rPr lang="en-US" sz="1686" dirty="0">
                <a:solidFill>
                  <a:srgbClr val="2C3249"/>
                </a:solidFill>
                <a:latin typeface="Martel Sans" pitchFamily="34" charset="0"/>
                <a:ea typeface="Martel Sans" pitchFamily="34" charset="-122"/>
                <a:cs typeface="Martel Sans" pitchFamily="34" charset="-120"/>
              </a:rPr>
              <a:t>Data Cleaning</a:t>
            </a:r>
            <a:endParaRPr lang="en-US" sz="1686" dirty="0"/>
          </a:p>
        </p:txBody>
      </p:sp>
      <p:sp>
        <p:nvSpPr>
          <p:cNvPr id="10" name="Text 9">
            <a:extLst>
              <a:ext uri="{FF2B5EF4-FFF2-40B4-BE49-F238E27FC236}">
                <a16:creationId xmlns:a16="http://schemas.microsoft.com/office/drawing/2014/main" id="{F046948C-62B4-4C62-9016-E7301A55899C}"/>
              </a:ext>
            </a:extLst>
          </p:cNvPr>
          <p:cNvSpPr/>
          <p:nvPr/>
        </p:nvSpPr>
        <p:spPr>
          <a:xfrm>
            <a:off x="6185428" y="1914130"/>
            <a:ext cx="4644866" cy="342424"/>
          </a:xfrm>
          <a:prstGeom prst="rect">
            <a:avLst/>
          </a:prstGeom>
          <a:noFill/>
          <a:ln/>
        </p:spPr>
        <p:txBody>
          <a:bodyPr wrap="none" rtlCol="0" anchor="t"/>
          <a:lstStyle/>
          <a:p>
            <a:pPr marL="0" indent="0">
              <a:lnSpc>
                <a:spcPts val="2697"/>
              </a:lnSpc>
              <a:buNone/>
            </a:pPr>
            <a:r>
              <a:rPr lang="en-US" sz="1686" dirty="0">
                <a:solidFill>
                  <a:srgbClr val="2C3249"/>
                </a:solidFill>
                <a:latin typeface="Martel Sans" pitchFamily="34" charset="0"/>
                <a:ea typeface="Martel Sans" pitchFamily="34" charset="-122"/>
                <a:cs typeface="Martel Sans" pitchFamily="34" charset="-120"/>
              </a:rPr>
              <a:t>Handled missing values, transformed data</a:t>
            </a:r>
            <a:endParaRPr lang="en-US" sz="1686" dirty="0"/>
          </a:p>
        </p:txBody>
      </p:sp>
      <p:sp>
        <p:nvSpPr>
          <p:cNvPr id="11" name="Shape 10">
            <a:extLst>
              <a:ext uri="{FF2B5EF4-FFF2-40B4-BE49-F238E27FC236}">
                <a16:creationId xmlns:a16="http://schemas.microsoft.com/office/drawing/2014/main" id="{08BE70E4-FEA0-4F17-BA97-0A63D43FF0F3}"/>
              </a:ext>
            </a:extLst>
          </p:cNvPr>
          <p:cNvSpPr/>
          <p:nvPr/>
        </p:nvSpPr>
        <p:spPr>
          <a:xfrm>
            <a:off x="891076" y="2392523"/>
            <a:ext cx="10153174" cy="956786"/>
          </a:xfrm>
          <a:prstGeom prst="rect">
            <a:avLst/>
          </a:prstGeom>
          <a:solidFill>
            <a:srgbClr val="FFFFFF">
              <a:alpha val="4000"/>
            </a:srgbClr>
          </a:solidFill>
          <a:ln/>
        </p:spPr>
      </p:sp>
      <p:sp>
        <p:nvSpPr>
          <p:cNvPr id="12" name="Text 11">
            <a:extLst>
              <a:ext uri="{FF2B5EF4-FFF2-40B4-BE49-F238E27FC236}">
                <a16:creationId xmlns:a16="http://schemas.microsoft.com/office/drawing/2014/main" id="{AE52D5C0-5244-4CAA-91EF-CA2E9AB98A87}"/>
              </a:ext>
            </a:extLst>
          </p:cNvPr>
          <p:cNvSpPr/>
          <p:nvPr/>
        </p:nvSpPr>
        <p:spPr>
          <a:xfrm>
            <a:off x="1105031" y="2528492"/>
            <a:ext cx="4644866" cy="342424"/>
          </a:xfrm>
          <a:prstGeom prst="rect">
            <a:avLst/>
          </a:prstGeom>
          <a:noFill/>
          <a:ln/>
        </p:spPr>
        <p:txBody>
          <a:bodyPr wrap="none" rtlCol="0" anchor="t"/>
          <a:lstStyle/>
          <a:p>
            <a:pPr marL="0" indent="0">
              <a:lnSpc>
                <a:spcPts val="2697"/>
              </a:lnSpc>
              <a:buNone/>
            </a:pPr>
            <a:r>
              <a:rPr lang="en-US" sz="1686" dirty="0">
                <a:solidFill>
                  <a:srgbClr val="2C3249"/>
                </a:solidFill>
                <a:latin typeface="Martel Sans" pitchFamily="34" charset="0"/>
                <a:ea typeface="Martel Sans" pitchFamily="34" charset="-122"/>
                <a:cs typeface="Martel Sans" pitchFamily="34" charset="-120"/>
              </a:rPr>
              <a:t>EDA</a:t>
            </a:r>
            <a:endParaRPr lang="en-US" sz="1686" dirty="0"/>
          </a:p>
        </p:txBody>
      </p:sp>
      <p:sp>
        <p:nvSpPr>
          <p:cNvPr id="13" name="Text 12">
            <a:extLst>
              <a:ext uri="{FF2B5EF4-FFF2-40B4-BE49-F238E27FC236}">
                <a16:creationId xmlns:a16="http://schemas.microsoft.com/office/drawing/2014/main" id="{55A4D90F-6DA5-4C53-B895-16FAF441855B}"/>
              </a:ext>
            </a:extLst>
          </p:cNvPr>
          <p:cNvSpPr/>
          <p:nvPr/>
        </p:nvSpPr>
        <p:spPr>
          <a:xfrm>
            <a:off x="6185428" y="2528492"/>
            <a:ext cx="4644866" cy="684848"/>
          </a:xfrm>
          <a:prstGeom prst="rect">
            <a:avLst/>
          </a:prstGeom>
          <a:noFill/>
          <a:ln/>
        </p:spPr>
        <p:txBody>
          <a:bodyPr wrap="square" rtlCol="0" anchor="t"/>
          <a:lstStyle/>
          <a:p>
            <a:pPr marL="0" indent="0">
              <a:lnSpc>
                <a:spcPts val="2697"/>
              </a:lnSpc>
              <a:buNone/>
            </a:pPr>
            <a:r>
              <a:rPr lang="en-US" sz="1686" dirty="0">
                <a:solidFill>
                  <a:srgbClr val="2C3249"/>
                </a:solidFill>
                <a:latin typeface="Martel Sans" pitchFamily="34" charset="0"/>
                <a:ea typeface="Martel Sans" pitchFamily="34" charset="-122"/>
                <a:cs typeface="Martel Sans" pitchFamily="34" charset="-120"/>
              </a:rPr>
              <a:t>Calculated statistics, visualized distributions, identified outliers</a:t>
            </a:r>
            <a:endParaRPr lang="en-US" sz="1686" dirty="0"/>
          </a:p>
        </p:txBody>
      </p:sp>
      <p:sp>
        <p:nvSpPr>
          <p:cNvPr id="14" name="Shape 13">
            <a:extLst>
              <a:ext uri="{FF2B5EF4-FFF2-40B4-BE49-F238E27FC236}">
                <a16:creationId xmlns:a16="http://schemas.microsoft.com/office/drawing/2014/main" id="{2F7C07CA-7EDF-4FC9-93CC-0E41B1CC3F54}"/>
              </a:ext>
            </a:extLst>
          </p:cNvPr>
          <p:cNvSpPr/>
          <p:nvPr/>
        </p:nvSpPr>
        <p:spPr>
          <a:xfrm>
            <a:off x="891076" y="3349309"/>
            <a:ext cx="10153174" cy="614363"/>
          </a:xfrm>
          <a:prstGeom prst="rect">
            <a:avLst/>
          </a:prstGeom>
          <a:solidFill>
            <a:srgbClr val="000000">
              <a:alpha val="4000"/>
            </a:srgbClr>
          </a:solidFill>
          <a:ln/>
        </p:spPr>
      </p:sp>
      <p:sp>
        <p:nvSpPr>
          <p:cNvPr id="15" name="Text 14">
            <a:extLst>
              <a:ext uri="{FF2B5EF4-FFF2-40B4-BE49-F238E27FC236}">
                <a16:creationId xmlns:a16="http://schemas.microsoft.com/office/drawing/2014/main" id="{7CE458D8-A60F-4B01-8BF8-DF8C002E4817}"/>
              </a:ext>
            </a:extLst>
          </p:cNvPr>
          <p:cNvSpPr/>
          <p:nvPr/>
        </p:nvSpPr>
        <p:spPr>
          <a:xfrm>
            <a:off x="1105031" y="3485278"/>
            <a:ext cx="4644866" cy="342424"/>
          </a:xfrm>
          <a:prstGeom prst="rect">
            <a:avLst/>
          </a:prstGeom>
          <a:noFill/>
          <a:ln/>
        </p:spPr>
        <p:txBody>
          <a:bodyPr wrap="none" rtlCol="0" anchor="t"/>
          <a:lstStyle/>
          <a:p>
            <a:pPr marL="0" indent="0">
              <a:lnSpc>
                <a:spcPts val="2697"/>
              </a:lnSpc>
              <a:buNone/>
            </a:pPr>
            <a:r>
              <a:rPr lang="en-US" sz="1686" dirty="0">
                <a:solidFill>
                  <a:srgbClr val="2C3249"/>
                </a:solidFill>
                <a:latin typeface="Martel Sans" pitchFamily="34" charset="0"/>
                <a:ea typeface="Martel Sans" pitchFamily="34" charset="-122"/>
                <a:cs typeface="Martel Sans" pitchFamily="34" charset="-120"/>
              </a:rPr>
              <a:t>Feature Engineering</a:t>
            </a:r>
            <a:endParaRPr lang="en-US" sz="1686" dirty="0"/>
          </a:p>
        </p:txBody>
      </p:sp>
      <p:sp>
        <p:nvSpPr>
          <p:cNvPr id="16" name="Text 15">
            <a:extLst>
              <a:ext uri="{FF2B5EF4-FFF2-40B4-BE49-F238E27FC236}">
                <a16:creationId xmlns:a16="http://schemas.microsoft.com/office/drawing/2014/main" id="{4FB4E68C-8562-48A5-AC24-6AF616A271AD}"/>
              </a:ext>
            </a:extLst>
          </p:cNvPr>
          <p:cNvSpPr/>
          <p:nvPr/>
        </p:nvSpPr>
        <p:spPr>
          <a:xfrm>
            <a:off x="6185428" y="3485278"/>
            <a:ext cx="4644866" cy="342424"/>
          </a:xfrm>
          <a:prstGeom prst="rect">
            <a:avLst/>
          </a:prstGeom>
          <a:noFill/>
          <a:ln/>
        </p:spPr>
        <p:txBody>
          <a:bodyPr wrap="none" rtlCol="0" anchor="t"/>
          <a:lstStyle/>
          <a:p>
            <a:pPr marL="0" indent="0">
              <a:lnSpc>
                <a:spcPts val="2697"/>
              </a:lnSpc>
              <a:buNone/>
            </a:pPr>
            <a:r>
              <a:rPr lang="en-US" sz="1686" dirty="0">
                <a:solidFill>
                  <a:srgbClr val="2C3249"/>
                </a:solidFill>
                <a:latin typeface="Martel Sans" pitchFamily="34" charset="0"/>
                <a:ea typeface="Martel Sans" pitchFamily="34" charset="-122"/>
                <a:cs typeface="Martel Sans" pitchFamily="34" charset="-120"/>
              </a:rPr>
              <a:t>Created new features like diamond volume</a:t>
            </a:r>
            <a:endParaRPr lang="en-US" sz="1686" dirty="0"/>
          </a:p>
        </p:txBody>
      </p:sp>
      <p:sp>
        <p:nvSpPr>
          <p:cNvPr id="17" name="Shape 16">
            <a:extLst>
              <a:ext uri="{FF2B5EF4-FFF2-40B4-BE49-F238E27FC236}">
                <a16:creationId xmlns:a16="http://schemas.microsoft.com/office/drawing/2014/main" id="{1D59363B-EEA9-431C-AFC5-4352298620B3}"/>
              </a:ext>
            </a:extLst>
          </p:cNvPr>
          <p:cNvSpPr/>
          <p:nvPr/>
        </p:nvSpPr>
        <p:spPr>
          <a:xfrm>
            <a:off x="891076" y="3963672"/>
            <a:ext cx="10153174" cy="956786"/>
          </a:xfrm>
          <a:prstGeom prst="rect">
            <a:avLst/>
          </a:prstGeom>
          <a:solidFill>
            <a:srgbClr val="FFFFFF">
              <a:alpha val="4000"/>
            </a:srgbClr>
          </a:solidFill>
          <a:ln/>
        </p:spPr>
      </p:sp>
      <p:sp>
        <p:nvSpPr>
          <p:cNvPr id="18" name="Text 17">
            <a:extLst>
              <a:ext uri="{FF2B5EF4-FFF2-40B4-BE49-F238E27FC236}">
                <a16:creationId xmlns:a16="http://schemas.microsoft.com/office/drawing/2014/main" id="{20EFE8CA-6513-4D67-8C40-06FBC4FDA41F}"/>
              </a:ext>
            </a:extLst>
          </p:cNvPr>
          <p:cNvSpPr/>
          <p:nvPr/>
        </p:nvSpPr>
        <p:spPr>
          <a:xfrm>
            <a:off x="1105031" y="4099641"/>
            <a:ext cx="4644866" cy="342424"/>
          </a:xfrm>
          <a:prstGeom prst="rect">
            <a:avLst/>
          </a:prstGeom>
          <a:noFill/>
          <a:ln/>
        </p:spPr>
        <p:txBody>
          <a:bodyPr wrap="none" rtlCol="0" anchor="t"/>
          <a:lstStyle/>
          <a:p>
            <a:pPr marL="0" indent="0">
              <a:lnSpc>
                <a:spcPts val="2697"/>
              </a:lnSpc>
              <a:buNone/>
            </a:pPr>
            <a:r>
              <a:rPr lang="en-US" sz="1686" dirty="0">
                <a:solidFill>
                  <a:srgbClr val="2C3249"/>
                </a:solidFill>
                <a:latin typeface="Martel Sans" pitchFamily="34" charset="0"/>
                <a:ea typeface="Martel Sans" pitchFamily="34" charset="-122"/>
                <a:cs typeface="Martel Sans" pitchFamily="34" charset="-120"/>
              </a:rPr>
              <a:t>Model Building</a:t>
            </a:r>
            <a:endParaRPr lang="en-US" sz="1686" dirty="0"/>
          </a:p>
        </p:txBody>
      </p:sp>
      <p:sp>
        <p:nvSpPr>
          <p:cNvPr id="19" name="Text 18">
            <a:extLst>
              <a:ext uri="{FF2B5EF4-FFF2-40B4-BE49-F238E27FC236}">
                <a16:creationId xmlns:a16="http://schemas.microsoft.com/office/drawing/2014/main" id="{91383360-AFEA-4F44-9749-355941C92747}"/>
              </a:ext>
            </a:extLst>
          </p:cNvPr>
          <p:cNvSpPr/>
          <p:nvPr/>
        </p:nvSpPr>
        <p:spPr>
          <a:xfrm>
            <a:off x="6185428" y="4099641"/>
            <a:ext cx="4644866" cy="684848"/>
          </a:xfrm>
          <a:prstGeom prst="rect">
            <a:avLst/>
          </a:prstGeom>
          <a:noFill/>
          <a:ln/>
        </p:spPr>
        <p:txBody>
          <a:bodyPr wrap="square" rtlCol="0" anchor="t"/>
          <a:lstStyle/>
          <a:p>
            <a:pPr marL="0" indent="0">
              <a:lnSpc>
                <a:spcPts val="2697"/>
              </a:lnSpc>
              <a:buNone/>
            </a:pPr>
            <a:r>
              <a:rPr lang="en-US" sz="1686" dirty="0">
                <a:solidFill>
                  <a:srgbClr val="2C3249"/>
                </a:solidFill>
                <a:latin typeface="Martel Sans" pitchFamily="34" charset="0"/>
                <a:ea typeface="Martel Sans" pitchFamily="34" charset="-122"/>
                <a:cs typeface="Martel Sans" pitchFamily="34" charset="-120"/>
              </a:rPr>
              <a:t>Trained models like Random Forest Regression</a:t>
            </a:r>
            <a:endParaRPr lang="en-US" sz="1686" dirty="0"/>
          </a:p>
        </p:txBody>
      </p:sp>
      <p:sp>
        <p:nvSpPr>
          <p:cNvPr id="20" name="Shape 19">
            <a:extLst>
              <a:ext uri="{FF2B5EF4-FFF2-40B4-BE49-F238E27FC236}">
                <a16:creationId xmlns:a16="http://schemas.microsoft.com/office/drawing/2014/main" id="{C51FDD80-FCC6-42B9-88FE-2BF81FE43A34}"/>
              </a:ext>
            </a:extLst>
          </p:cNvPr>
          <p:cNvSpPr/>
          <p:nvPr/>
        </p:nvSpPr>
        <p:spPr>
          <a:xfrm>
            <a:off x="891076" y="4920458"/>
            <a:ext cx="10153174" cy="614363"/>
          </a:xfrm>
          <a:prstGeom prst="rect">
            <a:avLst/>
          </a:prstGeom>
          <a:solidFill>
            <a:srgbClr val="000000">
              <a:alpha val="4000"/>
            </a:srgbClr>
          </a:solidFill>
          <a:ln/>
        </p:spPr>
      </p:sp>
      <p:sp>
        <p:nvSpPr>
          <p:cNvPr id="21" name="Text 20">
            <a:extLst>
              <a:ext uri="{FF2B5EF4-FFF2-40B4-BE49-F238E27FC236}">
                <a16:creationId xmlns:a16="http://schemas.microsoft.com/office/drawing/2014/main" id="{4BA5FD45-FE6D-4034-9594-591B597F2EEB}"/>
              </a:ext>
            </a:extLst>
          </p:cNvPr>
          <p:cNvSpPr/>
          <p:nvPr/>
        </p:nvSpPr>
        <p:spPr>
          <a:xfrm>
            <a:off x="1105031" y="5056427"/>
            <a:ext cx="4644866" cy="342424"/>
          </a:xfrm>
          <a:prstGeom prst="rect">
            <a:avLst/>
          </a:prstGeom>
          <a:noFill/>
          <a:ln/>
        </p:spPr>
        <p:txBody>
          <a:bodyPr wrap="none" rtlCol="0" anchor="t"/>
          <a:lstStyle/>
          <a:p>
            <a:pPr marL="0" indent="0">
              <a:lnSpc>
                <a:spcPts val="2697"/>
              </a:lnSpc>
              <a:buNone/>
            </a:pPr>
            <a:r>
              <a:rPr lang="en-US" sz="1686" dirty="0">
                <a:solidFill>
                  <a:srgbClr val="2C3249"/>
                </a:solidFill>
                <a:latin typeface="Martel Sans" pitchFamily="34" charset="0"/>
                <a:ea typeface="Martel Sans" pitchFamily="34" charset="-122"/>
                <a:cs typeface="Martel Sans" pitchFamily="34" charset="-120"/>
              </a:rPr>
              <a:t>Model Evaluation</a:t>
            </a:r>
            <a:endParaRPr lang="en-US" sz="1686" dirty="0"/>
          </a:p>
        </p:txBody>
      </p:sp>
      <p:sp>
        <p:nvSpPr>
          <p:cNvPr id="22" name="Text 21">
            <a:extLst>
              <a:ext uri="{FF2B5EF4-FFF2-40B4-BE49-F238E27FC236}">
                <a16:creationId xmlns:a16="http://schemas.microsoft.com/office/drawing/2014/main" id="{7DE30204-51CC-4C95-93FA-3D83DA51F476}"/>
              </a:ext>
            </a:extLst>
          </p:cNvPr>
          <p:cNvSpPr/>
          <p:nvPr/>
        </p:nvSpPr>
        <p:spPr>
          <a:xfrm>
            <a:off x="6185428" y="5056427"/>
            <a:ext cx="4644866" cy="342424"/>
          </a:xfrm>
          <a:prstGeom prst="rect">
            <a:avLst/>
          </a:prstGeom>
          <a:noFill/>
          <a:ln/>
        </p:spPr>
        <p:txBody>
          <a:bodyPr wrap="none" rtlCol="0" anchor="t"/>
          <a:lstStyle/>
          <a:p>
            <a:pPr marL="0" indent="0">
              <a:lnSpc>
                <a:spcPts val="2697"/>
              </a:lnSpc>
              <a:buNone/>
            </a:pPr>
            <a:r>
              <a:rPr lang="en-US" sz="1686" dirty="0">
                <a:solidFill>
                  <a:srgbClr val="2C3249"/>
                </a:solidFill>
                <a:latin typeface="Martel Sans" pitchFamily="34" charset="0"/>
                <a:ea typeface="Martel Sans" pitchFamily="34" charset="-122"/>
                <a:cs typeface="Martel Sans" pitchFamily="34" charset="-120"/>
              </a:rPr>
              <a:t>Used metrics like R-squared, MAE, RMSE</a:t>
            </a:r>
            <a:endParaRPr lang="en-US" sz="1686" dirty="0"/>
          </a:p>
        </p:txBody>
      </p:sp>
      <p:sp>
        <p:nvSpPr>
          <p:cNvPr id="23" name="Shape 22">
            <a:extLst>
              <a:ext uri="{FF2B5EF4-FFF2-40B4-BE49-F238E27FC236}">
                <a16:creationId xmlns:a16="http://schemas.microsoft.com/office/drawing/2014/main" id="{4C660057-49D7-49CA-A2E2-EE787984B305}"/>
              </a:ext>
            </a:extLst>
          </p:cNvPr>
          <p:cNvSpPr/>
          <p:nvPr/>
        </p:nvSpPr>
        <p:spPr>
          <a:xfrm>
            <a:off x="891076" y="5534820"/>
            <a:ext cx="10153174" cy="614363"/>
          </a:xfrm>
          <a:prstGeom prst="rect">
            <a:avLst/>
          </a:prstGeom>
          <a:solidFill>
            <a:srgbClr val="FFFFFF">
              <a:alpha val="4000"/>
            </a:srgbClr>
          </a:solidFill>
          <a:ln/>
        </p:spPr>
      </p:sp>
      <p:sp>
        <p:nvSpPr>
          <p:cNvPr id="24" name="Text 23">
            <a:extLst>
              <a:ext uri="{FF2B5EF4-FFF2-40B4-BE49-F238E27FC236}">
                <a16:creationId xmlns:a16="http://schemas.microsoft.com/office/drawing/2014/main" id="{182E045D-CBB6-4F86-8B23-4A22939C165C}"/>
              </a:ext>
            </a:extLst>
          </p:cNvPr>
          <p:cNvSpPr/>
          <p:nvPr/>
        </p:nvSpPr>
        <p:spPr>
          <a:xfrm>
            <a:off x="1105031" y="5670790"/>
            <a:ext cx="4644866" cy="342424"/>
          </a:xfrm>
          <a:prstGeom prst="rect">
            <a:avLst/>
          </a:prstGeom>
          <a:noFill/>
          <a:ln/>
        </p:spPr>
        <p:txBody>
          <a:bodyPr wrap="none" rtlCol="0" anchor="t"/>
          <a:lstStyle/>
          <a:p>
            <a:pPr marL="0" indent="0">
              <a:lnSpc>
                <a:spcPts val="2697"/>
              </a:lnSpc>
              <a:buNone/>
            </a:pPr>
            <a:r>
              <a:rPr lang="en-US" sz="1686" dirty="0">
                <a:solidFill>
                  <a:srgbClr val="2C3249"/>
                </a:solidFill>
                <a:latin typeface="Martel Sans" pitchFamily="34" charset="0"/>
                <a:ea typeface="Martel Sans" pitchFamily="34" charset="-122"/>
                <a:cs typeface="Martel Sans" pitchFamily="34" charset="-120"/>
              </a:rPr>
              <a:t>Anomaly Detection</a:t>
            </a:r>
            <a:endParaRPr lang="en-US" sz="1686" dirty="0"/>
          </a:p>
        </p:txBody>
      </p:sp>
      <p:sp>
        <p:nvSpPr>
          <p:cNvPr id="25" name="Text 24">
            <a:extLst>
              <a:ext uri="{FF2B5EF4-FFF2-40B4-BE49-F238E27FC236}">
                <a16:creationId xmlns:a16="http://schemas.microsoft.com/office/drawing/2014/main" id="{64B34A31-A02B-4938-A59B-BF3A6375C9D5}"/>
              </a:ext>
            </a:extLst>
          </p:cNvPr>
          <p:cNvSpPr/>
          <p:nvPr/>
        </p:nvSpPr>
        <p:spPr>
          <a:xfrm>
            <a:off x="6185428" y="5670790"/>
            <a:ext cx="4644866" cy="342424"/>
          </a:xfrm>
          <a:prstGeom prst="rect">
            <a:avLst/>
          </a:prstGeom>
          <a:noFill/>
          <a:ln/>
        </p:spPr>
        <p:txBody>
          <a:bodyPr wrap="none" rtlCol="0" anchor="t"/>
          <a:lstStyle/>
          <a:p>
            <a:pPr marL="0" indent="0">
              <a:lnSpc>
                <a:spcPts val="2697"/>
              </a:lnSpc>
              <a:buNone/>
            </a:pPr>
            <a:r>
              <a:rPr lang="en-US" sz="1686" dirty="0">
                <a:solidFill>
                  <a:srgbClr val="2C3249"/>
                </a:solidFill>
                <a:latin typeface="Martel Sans" pitchFamily="34" charset="0"/>
                <a:ea typeface="Martel Sans" pitchFamily="34" charset="-122"/>
                <a:cs typeface="Martel Sans" pitchFamily="34" charset="-120"/>
              </a:rPr>
              <a:t>Identified outliers based on predicted prices</a:t>
            </a:r>
            <a:endParaRPr lang="en-US" sz="1686" dirty="0"/>
          </a:p>
        </p:txBody>
      </p:sp>
      <p:sp>
        <p:nvSpPr>
          <p:cNvPr id="26" name="Shape 25">
            <a:extLst>
              <a:ext uri="{FF2B5EF4-FFF2-40B4-BE49-F238E27FC236}">
                <a16:creationId xmlns:a16="http://schemas.microsoft.com/office/drawing/2014/main" id="{2B65623A-ABF5-4C31-8BCB-4BB8AB198944}"/>
              </a:ext>
            </a:extLst>
          </p:cNvPr>
          <p:cNvSpPr/>
          <p:nvPr/>
        </p:nvSpPr>
        <p:spPr>
          <a:xfrm>
            <a:off x="891076" y="6149183"/>
            <a:ext cx="10153174" cy="684848"/>
          </a:xfrm>
          <a:prstGeom prst="rect">
            <a:avLst/>
          </a:prstGeom>
          <a:solidFill>
            <a:srgbClr val="000000">
              <a:alpha val="4000"/>
            </a:srgbClr>
          </a:solidFill>
          <a:ln/>
        </p:spPr>
      </p:sp>
      <p:sp>
        <p:nvSpPr>
          <p:cNvPr id="27" name="Text 26">
            <a:extLst>
              <a:ext uri="{FF2B5EF4-FFF2-40B4-BE49-F238E27FC236}">
                <a16:creationId xmlns:a16="http://schemas.microsoft.com/office/drawing/2014/main" id="{178F271F-E87B-4760-92A8-7D6ABF26316A}"/>
              </a:ext>
            </a:extLst>
          </p:cNvPr>
          <p:cNvSpPr/>
          <p:nvPr/>
        </p:nvSpPr>
        <p:spPr>
          <a:xfrm>
            <a:off x="1105031" y="6285152"/>
            <a:ext cx="4644866" cy="342424"/>
          </a:xfrm>
          <a:prstGeom prst="rect">
            <a:avLst/>
          </a:prstGeom>
          <a:noFill/>
          <a:ln/>
        </p:spPr>
        <p:txBody>
          <a:bodyPr wrap="none" rtlCol="0" anchor="t"/>
          <a:lstStyle/>
          <a:p>
            <a:pPr marL="0" indent="0">
              <a:lnSpc>
                <a:spcPts val="2697"/>
              </a:lnSpc>
              <a:buNone/>
            </a:pPr>
            <a:r>
              <a:rPr lang="en-US" sz="1686" dirty="0">
                <a:solidFill>
                  <a:srgbClr val="2C3249"/>
                </a:solidFill>
                <a:latin typeface="Martel Sans" pitchFamily="34" charset="0"/>
                <a:ea typeface="Martel Sans" pitchFamily="34" charset="-122"/>
                <a:cs typeface="Martel Sans" pitchFamily="34" charset="-120"/>
              </a:rPr>
              <a:t>Visualization</a:t>
            </a:r>
            <a:endParaRPr lang="en-US" sz="1686" dirty="0"/>
          </a:p>
        </p:txBody>
      </p:sp>
      <p:sp>
        <p:nvSpPr>
          <p:cNvPr id="28" name="Text 27">
            <a:extLst>
              <a:ext uri="{FF2B5EF4-FFF2-40B4-BE49-F238E27FC236}">
                <a16:creationId xmlns:a16="http://schemas.microsoft.com/office/drawing/2014/main" id="{4AE11DEF-E301-4159-ABC3-D5ED7F80A196}"/>
              </a:ext>
            </a:extLst>
          </p:cNvPr>
          <p:cNvSpPr/>
          <p:nvPr/>
        </p:nvSpPr>
        <p:spPr>
          <a:xfrm>
            <a:off x="6185428" y="6285152"/>
            <a:ext cx="4644866" cy="684848"/>
          </a:xfrm>
          <a:prstGeom prst="rect">
            <a:avLst/>
          </a:prstGeom>
          <a:noFill/>
          <a:ln/>
        </p:spPr>
        <p:txBody>
          <a:bodyPr wrap="square" rtlCol="0" anchor="t"/>
          <a:lstStyle/>
          <a:p>
            <a:pPr marL="0" indent="0">
              <a:lnSpc>
                <a:spcPts val="2697"/>
              </a:lnSpc>
              <a:buNone/>
            </a:pPr>
            <a:r>
              <a:rPr lang="en-US" sz="1686" dirty="0">
                <a:solidFill>
                  <a:srgbClr val="2C3249"/>
                </a:solidFill>
                <a:latin typeface="Martel Sans" pitchFamily="34" charset="0"/>
                <a:ea typeface="Martel Sans" pitchFamily="34" charset="-122"/>
                <a:cs typeface="Martel Sans" pitchFamily="34" charset="-120"/>
              </a:rPr>
              <a:t>Visualized suspicious diamonds and anomalies</a:t>
            </a:r>
            <a:endParaRPr lang="en-US" sz="1686" dirty="0"/>
          </a:p>
        </p:txBody>
      </p:sp>
    </p:spTree>
    <p:extLst>
      <p:ext uri="{BB962C8B-B14F-4D97-AF65-F5344CB8AC3E}">
        <p14:creationId xmlns:p14="http://schemas.microsoft.com/office/powerpoint/2010/main" val="27064586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981FF2-6336-4671-8A58-AE29F889BC69}"/>
              </a:ext>
            </a:extLst>
          </p:cNvPr>
          <p:cNvSpPr>
            <a:spLocks noGrp="1"/>
          </p:cNvSpPr>
          <p:nvPr>
            <p:ph type="title"/>
          </p:nvPr>
        </p:nvSpPr>
        <p:spPr>
          <a:xfrm>
            <a:off x="5486399" y="365125"/>
            <a:ext cx="5679928" cy="1438450"/>
          </a:xfrm>
        </p:spPr>
        <p:txBody>
          <a:bodyPr/>
          <a:lstStyle/>
          <a:p>
            <a:r>
              <a:rPr lang="es-MX" dirty="0" err="1"/>
              <a:t>The</a:t>
            </a:r>
            <a:r>
              <a:rPr lang="es-MX" dirty="0"/>
              <a:t> saga continues</a:t>
            </a:r>
          </a:p>
        </p:txBody>
      </p:sp>
      <p:sp>
        <p:nvSpPr>
          <p:cNvPr id="3" name="Marcador de contenido 2">
            <a:extLst>
              <a:ext uri="{FF2B5EF4-FFF2-40B4-BE49-F238E27FC236}">
                <a16:creationId xmlns:a16="http://schemas.microsoft.com/office/drawing/2014/main" id="{501819CD-6972-4904-9466-424FB8B15DB0}"/>
              </a:ext>
            </a:extLst>
          </p:cNvPr>
          <p:cNvSpPr>
            <a:spLocks noGrp="1"/>
          </p:cNvSpPr>
          <p:nvPr>
            <p:ph idx="1"/>
          </p:nvPr>
        </p:nvSpPr>
        <p:spPr>
          <a:xfrm>
            <a:off x="5486399" y="3626988"/>
            <a:ext cx="5679928" cy="2554968"/>
          </a:xfrm>
        </p:spPr>
        <p:txBody>
          <a:bodyPr>
            <a:normAutofit/>
          </a:bodyPr>
          <a:lstStyle/>
          <a:p>
            <a:pPr marL="0" indent="0">
              <a:buNone/>
            </a:pPr>
            <a:r>
              <a:rPr lang="en-US" dirty="0"/>
              <a:t>As the investigation unfolded, more mysteries emerged. The stolen diamonds were just the beginning of a larger conspiracy. With my expertise and the trust of the authorities, I was tasked with uncovering the truth behind this intricate web of deceit.</a:t>
            </a:r>
          </a:p>
          <a:p>
            <a:pPr marL="0" indent="0">
              <a:buNone/>
            </a:pPr>
            <a:endParaRPr lang="es-MX" dirty="0"/>
          </a:p>
        </p:txBody>
      </p:sp>
      <p:pic>
        <p:nvPicPr>
          <p:cNvPr id="4" name="Image 0" descr="preencoded.png">
            <a:extLst>
              <a:ext uri="{FF2B5EF4-FFF2-40B4-BE49-F238E27FC236}">
                <a16:creationId xmlns:a16="http://schemas.microsoft.com/office/drawing/2014/main" id="{AB99E643-9294-4EB8-8D50-C0BFA193DA86}"/>
              </a:ext>
            </a:extLst>
          </p:cNvPr>
          <p:cNvPicPr>
            <a:picLocks noChangeAspect="1"/>
          </p:cNvPicPr>
          <p:nvPr/>
        </p:nvPicPr>
        <p:blipFill rotWithShape="1">
          <a:blip r:embed="rId2"/>
          <a:srcRect b="16667"/>
          <a:stretch/>
        </p:blipFill>
        <p:spPr>
          <a:xfrm>
            <a:off x="0" y="0"/>
            <a:ext cx="5486400" cy="6858000"/>
          </a:xfrm>
          <a:prstGeom prst="rect">
            <a:avLst/>
          </a:prstGeom>
        </p:spPr>
      </p:pic>
    </p:spTree>
    <p:extLst>
      <p:ext uri="{BB962C8B-B14F-4D97-AF65-F5344CB8AC3E}">
        <p14:creationId xmlns:p14="http://schemas.microsoft.com/office/powerpoint/2010/main" val="837178983"/>
      </p:ext>
    </p:extLst>
  </p:cSld>
  <p:clrMapOvr>
    <a:masterClrMapping/>
  </p:clrMapOvr>
</p:sld>
</file>

<file path=ppt/theme/theme1.xml><?xml version="1.0" encoding="utf-8"?>
<a:theme xmlns:a="http://schemas.openxmlformats.org/drawingml/2006/main" name="VeniceBeach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Avenir 1">
      <a:majorFont>
        <a:latin typeface="Avenir Next LT Pro Ligh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eniceBeachVTI" id="{69839BBA-F383-4FFD-B56A-E36ACE43E09D}" vid="{060D2740-A69C-444A-B833-E03D333ADDA7}"/>
    </a:ext>
  </a:extLst>
</a:theme>
</file>

<file path=docProps/app.xml><?xml version="1.0" encoding="utf-8"?>
<Properties xmlns="http://schemas.openxmlformats.org/officeDocument/2006/extended-properties" xmlns:vt="http://schemas.openxmlformats.org/officeDocument/2006/docPropsVTypes">
  <TotalTime>781</TotalTime>
  <Words>715</Words>
  <Application>Microsoft Office PowerPoint</Application>
  <PresentationFormat>Panorámica</PresentationFormat>
  <Paragraphs>71</Paragraphs>
  <Slides>10</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10</vt:i4>
      </vt:variant>
    </vt:vector>
  </HeadingPairs>
  <TitlesOfParts>
    <vt:vector size="16" baseType="lpstr">
      <vt:lpstr>Arial</vt:lpstr>
      <vt:lpstr>Avenir Next LT Pro</vt:lpstr>
      <vt:lpstr>Avenir Next LT Pro Light</vt:lpstr>
      <vt:lpstr>Kanit</vt:lpstr>
      <vt:lpstr>Martel Sans</vt:lpstr>
      <vt:lpstr>VeniceBeachVTI</vt:lpstr>
      <vt:lpstr>at Gringotts Wizarding Bank</vt:lpstr>
      <vt:lpstr>Presentación de PowerPoint</vt:lpstr>
      <vt:lpstr>Unraveling the Mystery</vt:lpstr>
      <vt:lpstr>Explanation of the magic spell  EXPLORATORY DATA ANALYSIS</vt:lpstr>
      <vt:lpstr>MODEL BUILDING</vt:lpstr>
      <vt:lpstr>IDENTIFYING SUSPICIOUS DIAMONDS</vt:lpstr>
      <vt:lpstr>UNCOVERING THE TRUTH</vt:lpstr>
      <vt:lpstr>methodology</vt:lpstr>
      <vt:lpstr>The saga continues</vt:lpstr>
      <vt:lpstr>epilogue</vt:lpstr>
    </vt:vector>
  </TitlesOfParts>
  <Company>Intero Integrity Services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 Gringotts Wizarding Bank</dc:title>
  <dc:creator>Erika Gabriela Cortés Medina</dc:creator>
  <cp:lastModifiedBy>Elias Giovanni Santiago Guerrero</cp:lastModifiedBy>
  <cp:revision>12</cp:revision>
  <dcterms:created xsi:type="dcterms:W3CDTF">2024-04-11T21:07:00Z</dcterms:created>
  <dcterms:modified xsi:type="dcterms:W3CDTF">2024-04-12T22:49:13Z</dcterms:modified>
</cp:coreProperties>
</file>

<file path=docProps/thumbnail.jpeg>
</file>